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1" r:id="rId3"/>
    <p:sldId id="257" r:id="rId4"/>
    <p:sldId id="258" r:id="rId5"/>
    <p:sldId id="259" r:id="rId6"/>
    <p:sldId id="260" r:id="rId7"/>
    <p:sldId id="262" r:id="rId8"/>
    <p:sldId id="263" r:id="rId9"/>
    <p:sldId id="284" r:id="rId10"/>
    <p:sldId id="265" r:id="rId11"/>
    <p:sldId id="268" r:id="rId12"/>
    <p:sldId id="267" r:id="rId13"/>
    <p:sldId id="266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8671"/>
    <p:restoredTop sz="94741"/>
  </p:normalViewPr>
  <p:slideViewPr>
    <p:cSldViewPr snapToGrid="0">
      <p:cViewPr varScale="1">
        <p:scale>
          <a:sx n="70" d="100"/>
          <a:sy n="70" d="100"/>
        </p:scale>
        <p:origin x="216" y="9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5/22/25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5/22/25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5/22/25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5/22/25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5/22/25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5/22/25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5/22/25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.jpe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71C90-8E43-241C-707B-C650CEACFE1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Up, up and away! The evolution of superman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2DEE49-BC24-12FB-7A53-2C53B68B92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Prof. Jaq greenspon</a:t>
            </a:r>
          </a:p>
        </p:txBody>
      </p:sp>
    </p:spTree>
    <p:extLst>
      <p:ext uri="{BB962C8B-B14F-4D97-AF65-F5344CB8AC3E}">
        <p14:creationId xmlns:p14="http://schemas.microsoft.com/office/powerpoint/2010/main" val="2723591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7C7C6-0F58-9769-AAFC-9D8BCF4A4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Birth of Superman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938557-1DE8-A0E4-C7D1-53382DB41C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319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73" name="Rectangle 1072">
            <a:extLst>
              <a:ext uri="{FF2B5EF4-FFF2-40B4-BE49-F238E27FC236}">
                <a16:creationId xmlns:a16="http://schemas.microsoft.com/office/drawing/2014/main" id="{C2E4E997-8672-4FFD-B8EC-9932A8E47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75" name="Picture 2">
            <a:extLst>
              <a:ext uri="{FF2B5EF4-FFF2-40B4-BE49-F238E27FC236}">
                <a16:creationId xmlns:a16="http://schemas.microsoft.com/office/drawing/2014/main" id="{FE6BA9E6-1D9E-4D30-B528-D49FA1342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2774E1-9E55-4CE1-E587-5D380F81E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en-US" sz="3200" dirty="0"/>
              <a:t>Jerry Siegel &amp; </a:t>
            </a:r>
            <a:br>
              <a:rPr lang="en-US" sz="3200" dirty="0"/>
            </a:br>
            <a:r>
              <a:rPr lang="en-US" sz="3200" dirty="0"/>
              <a:t>	Joe Shuster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1070" name="Content Placeholder 1069">
            <a:extLst>
              <a:ext uri="{FF2B5EF4-FFF2-40B4-BE49-F238E27FC236}">
                <a16:creationId xmlns:a16="http://schemas.microsoft.com/office/drawing/2014/main" id="{6ED6AC21-BD5B-4804-B698-1444E5A6F9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459287" cy="3965046"/>
          </a:xfrm>
        </p:spPr>
        <p:txBody>
          <a:bodyPr>
            <a:normAutofit/>
          </a:bodyPr>
          <a:lstStyle/>
          <a:p>
            <a:r>
              <a:rPr lang="en-US" sz="2000" dirty="0"/>
              <a:t>Jewish immigrants and a local, Lithuanian connection</a:t>
            </a:r>
          </a:p>
          <a:p>
            <a:r>
              <a:rPr lang="en-US" sz="2000" dirty="0"/>
              <a:t>“Rise of the Superman” (1933)</a:t>
            </a:r>
          </a:p>
          <a:p>
            <a:r>
              <a:rPr lang="en-US" sz="2000" dirty="0"/>
              <a:t>Trying to break into newspaper strips</a:t>
            </a:r>
          </a:p>
          <a:p>
            <a:r>
              <a:rPr lang="en-US" sz="2000" dirty="0"/>
              <a:t>Wrote Slam Bradley</a:t>
            </a:r>
          </a:p>
          <a:p>
            <a:r>
              <a:rPr lang="en-US" sz="2000" dirty="0"/>
              <a:t>Sold Superman for $130</a:t>
            </a:r>
          </a:p>
          <a:p>
            <a:endParaRPr lang="en-US" sz="2000" dirty="0"/>
          </a:p>
        </p:txBody>
      </p:sp>
      <p:pic>
        <p:nvPicPr>
          <p:cNvPr id="4" name="Content Placeholder 3" descr="Men looking at a piece of paper&#10;&#10;AI-generated content may be incorrect.">
            <a:extLst>
              <a:ext uri="{FF2B5EF4-FFF2-40B4-BE49-F238E27FC236}">
                <a16:creationId xmlns:a16="http://schemas.microsoft.com/office/drawing/2014/main" id="{8E7BF35A-08D2-C0A6-5455-47B224E403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8738" y="618518"/>
            <a:ext cx="4490802" cy="5596015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1077" name="Group 1076">
            <a:extLst>
              <a:ext uri="{FF2B5EF4-FFF2-40B4-BE49-F238E27FC236}">
                <a16:creationId xmlns:a16="http://schemas.microsoft.com/office/drawing/2014/main" id="{453E4DEE-E996-40F8-8635-0FF43D734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078" name="Rectangle 5">
              <a:extLst>
                <a:ext uri="{FF2B5EF4-FFF2-40B4-BE49-F238E27FC236}">
                  <a16:creationId xmlns:a16="http://schemas.microsoft.com/office/drawing/2014/main" id="{08BD1D3E-43CE-49EB-A424-0738950C64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9" name="Freeform 6">
              <a:extLst>
                <a:ext uri="{FF2B5EF4-FFF2-40B4-BE49-F238E27FC236}">
                  <a16:creationId xmlns:a16="http://schemas.microsoft.com/office/drawing/2014/main" id="{E9182037-E3FA-489A-95D5-29E424842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0" name="Freeform 7">
              <a:extLst>
                <a:ext uri="{FF2B5EF4-FFF2-40B4-BE49-F238E27FC236}">
                  <a16:creationId xmlns:a16="http://schemas.microsoft.com/office/drawing/2014/main" id="{E8864E76-AD7F-4BEE-B3F6-A78FA42AE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1" name="Freeform 8">
              <a:extLst>
                <a:ext uri="{FF2B5EF4-FFF2-40B4-BE49-F238E27FC236}">
                  <a16:creationId xmlns:a16="http://schemas.microsoft.com/office/drawing/2014/main" id="{8AD071B3-046D-4479-91FE-01E9AD7C8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2" name="Freeform 9">
              <a:extLst>
                <a:ext uri="{FF2B5EF4-FFF2-40B4-BE49-F238E27FC236}">
                  <a16:creationId xmlns:a16="http://schemas.microsoft.com/office/drawing/2014/main" id="{91D776F5-E902-4A4D-A75D-A46E063C9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3" name="Freeform 10">
              <a:extLst>
                <a:ext uri="{FF2B5EF4-FFF2-40B4-BE49-F238E27FC236}">
                  <a16:creationId xmlns:a16="http://schemas.microsoft.com/office/drawing/2014/main" id="{EBED8F24-A998-4952-AB68-E2074F074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4" name="Freeform 11">
              <a:extLst>
                <a:ext uri="{FF2B5EF4-FFF2-40B4-BE49-F238E27FC236}">
                  <a16:creationId xmlns:a16="http://schemas.microsoft.com/office/drawing/2014/main" id="{74D7A646-8CDC-49B3-9C44-3EF38DB42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5" name="Freeform 12">
              <a:extLst>
                <a:ext uri="{FF2B5EF4-FFF2-40B4-BE49-F238E27FC236}">
                  <a16:creationId xmlns:a16="http://schemas.microsoft.com/office/drawing/2014/main" id="{D4E99D14-E4F4-419B-9AAF-8D1CEAB28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6" name="Freeform 13">
              <a:extLst>
                <a:ext uri="{FF2B5EF4-FFF2-40B4-BE49-F238E27FC236}">
                  <a16:creationId xmlns:a16="http://schemas.microsoft.com/office/drawing/2014/main" id="{377E106C-5445-4A52-9F7E-DA17387442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7" name="Freeform 14">
              <a:extLst>
                <a:ext uri="{FF2B5EF4-FFF2-40B4-BE49-F238E27FC236}">
                  <a16:creationId xmlns:a16="http://schemas.microsoft.com/office/drawing/2014/main" id="{752BFE96-D378-4BAE-A64B-F851A34C4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8" name="Freeform 15">
              <a:extLst>
                <a:ext uri="{FF2B5EF4-FFF2-40B4-BE49-F238E27FC236}">
                  <a16:creationId xmlns:a16="http://schemas.microsoft.com/office/drawing/2014/main" id="{B88FFB19-5A5E-4078-B467-9D4ABD21B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9" name="Line 16">
              <a:extLst>
                <a:ext uri="{FF2B5EF4-FFF2-40B4-BE49-F238E27FC236}">
                  <a16:creationId xmlns:a16="http://schemas.microsoft.com/office/drawing/2014/main" id="{11042975-3D19-4728-BCDA-D3F5CD633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0" name="Freeform 17">
              <a:extLst>
                <a:ext uri="{FF2B5EF4-FFF2-40B4-BE49-F238E27FC236}">
                  <a16:creationId xmlns:a16="http://schemas.microsoft.com/office/drawing/2014/main" id="{A28972BD-D2E1-4DCA-A907-2E3B6F606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1" name="Freeform 18">
              <a:extLst>
                <a:ext uri="{FF2B5EF4-FFF2-40B4-BE49-F238E27FC236}">
                  <a16:creationId xmlns:a16="http://schemas.microsoft.com/office/drawing/2014/main" id="{1C806824-5C2D-4747-B038-69EE4074B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2" name="Freeform 19">
              <a:extLst>
                <a:ext uri="{FF2B5EF4-FFF2-40B4-BE49-F238E27FC236}">
                  <a16:creationId xmlns:a16="http://schemas.microsoft.com/office/drawing/2014/main" id="{3B33F710-16D7-4F48-BFCA-66C9CA235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3" name="Freeform 20">
              <a:extLst>
                <a:ext uri="{FF2B5EF4-FFF2-40B4-BE49-F238E27FC236}">
                  <a16:creationId xmlns:a16="http://schemas.microsoft.com/office/drawing/2014/main" id="{6C8C8ED4-90FA-4E97-AAF0-D5D51E6A9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4" name="Rectangle 21">
              <a:extLst>
                <a:ext uri="{FF2B5EF4-FFF2-40B4-BE49-F238E27FC236}">
                  <a16:creationId xmlns:a16="http://schemas.microsoft.com/office/drawing/2014/main" id="{6C5EB9C1-B25F-4172-8A96-5950ECC828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5" name="Freeform 22">
              <a:extLst>
                <a:ext uri="{FF2B5EF4-FFF2-40B4-BE49-F238E27FC236}">
                  <a16:creationId xmlns:a16="http://schemas.microsoft.com/office/drawing/2014/main" id="{097E6E8A-9373-4655-882B-21715CCE9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6" name="Freeform 23">
              <a:extLst>
                <a:ext uri="{FF2B5EF4-FFF2-40B4-BE49-F238E27FC236}">
                  <a16:creationId xmlns:a16="http://schemas.microsoft.com/office/drawing/2014/main" id="{EB8CC766-1206-4372-ACAF-8230AF4D5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7" name="Freeform 24">
              <a:extLst>
                <a:ext uri="{FF2B5EF4-FFF2-40B4-BE49-F238E27FC236}">
                  <a16:creationId xmlns:a16="http://schemas.microsoft.com/office/drawing/2014/main" id="{1C8E2511-2489-47B2-9C19-C410910DD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8" name="Freeform 25">
              <a:extLst>
                <a:ext uri="{FF2B5EF4-FFF2-40B4-BE49-F238E27FC236}">
                  <a16:creationId xmlns:a16="http://schemas.microsoft.com/office/drawing/2014/main" id="{D7820196-0A47-47EF-832C-A688E897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9" name="Freeform 26">
              <a:extLst>
                <a:ext uri="{FF2B5EF4-FFF2-40B4-BE49-F238E27FC236}">
                  <a16:creationId xmlns:a16="http://schemas.microsoft.com/office/drawing/2014/main" id="{4982E0BF-34AE-48A3-AD6B-E0F3CD05DB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0" name="Freeform 27">
              <a:extLst>
                <a:ext uri="{FF2B5EF4-FFF2-40B4-BE49-F238E27FC236}">
                  <a16:creationId xmlns:a16="http://schemas.microsoft.com/office/drawing/2014/main" id="{CD34643B-9DF2-4310-8868-48252C339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1" name="Freeform 28">
              <a:extLst>
                <a:ext uri="{FF2B5EF4-FFF2-40B4-BE49-F238E27FC236}">
                  <a16:creationId xmlns:a16="http://schemas.microsoft.com/office/drawing/2014/main" id="{4E020C4E-AF64-44A8-B830-779541D8D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2" name="Freeform 29">
              <a:extLst>
                <a:ext uri="{FF2B5EF4-FFF2-40B4-BE49-F238E27FC236}">
                  <a16:creationId xmlns:a16="http://schemas.microsoft.com/office/drawing/2014/main" id="{D97BC3D3-B1B3-4825-9169-BBEF1DBCF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3" name="Freeform 30">
              <a:extLst>
                <a:ext uri="{FF2B5EF4-FFF2-40B4-BE49-F238E27FC236}">
                  <a16:creationId xmlns:a16="http://schemas.microsoft.com/office/drawing/2014/main" id="{A750DC4F-1DAF-470E-98C6-6C68DEB93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4" name="Freeform 31">
              <a:extLst>
                <a:ext uri="{FF2B5EF4-FFF2-40B4-BE49-F238E27FC236}">
                  <a16:creationId xmlns:a16="http://schemas.microsoft.com/office/drawing/2014/main" id="{2F99594A-5BBD-4E10-A818-8BE52B7D9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9162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0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55" name="Rectangle 2154">
            <a:extLst>
              <a:ext uri="{FF2B5EF4-FFF2-40B4-BE49-F238E27FC236}">
                <a16:creationId xmlns:a16="http://schemas.microsoft.com/office/drawing/2014/main" id="{C2E4E997-8672-4FFD-B8EC-9932A8E47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97" name="Picture 2">
            <a:extLst>
              <a:ext uri="{FF2B5EF4-FFF2-40B4-BE49-F238E27FC236}">
                <a16:creationId xmlns:a16="http://schemas.microsoft.com/office/drawing/2014/main" id="{FE6BA9E6-1D9E-4D30-B528-D49FA1342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447D452-F508-466B-B131-2E7DDC245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en-US" sz="3200" dirty="0"/>
              <a:t>Action Comics #1 (April 18 (June?)1938)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2156" name="Content Placeholder 2091">
            <a:extLst>
              <a:ext uri="{FF2B5EF4-FFF2-40B4-BE49-F238E27FC236}">
                <a16:creationId xmlns:a16="http://schemas.microsoft.com/office/drawing/2014/main" id="{8F91A699-108B-9585-1C5C-735ABC37D5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459287" cy="3965046"/>
          </a:xfrm>
        </p:spPr>
        <p:txBody>
          <a:bodyPr>
            <a:normAutofit/>
          </a:bodyPr>
          <a:lstStyle/>
          <a:p>
            <a:r>
              <a:rPr lang="en-US" sz="2000" dirty="0"/>
              <a:t>Influenced by pulp heroes (Doc Savage, The Shadow), mythology (Samson, Moses), and the immigrant experience.</a:t>
            </a:r>
          </a:p>
          <a:p>
            <a:r>
              <a:rPr lang="en-US" sz="2000" dirty="0"/>
              <a:t>He was the opposite of what had come before – An alien on Earth.</a:t>
            </a:r>
            <a:endParaRPr lang="en-US" sz="2200" dirty="0"/>
          </a:p>
          <a:p>
            <a:endParaRPr lang="en-US" sz="2000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B9CD366-154F-D197-7D4B-5407540C48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8589" y="618518"/>
            <a:ext cx="4071100" cy="5596015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2157" name="Group 2156">
            <a:extLst>
              <a:ext uri="{FF2B5EF4-FFF2-40B4-BE49-F238E27FC236}">
                <a16:creationId xmlns:a16="http://schemas.microsoft.com/office/drawing/2014/main" id="{453E4DEE-E996-40F8-8635-0FF43D734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2158" name="Rectangle 5">
              <a:extLst>
                <a:ext uri="{FF2B5EF4-FFF2-40B4-BE49-F238E27FC236}">
                  <a16:creationId xmlns:a16="http://schemas.microsoft.com/office/drawing/2014/main" id="{08BD1D3E-43CE-49EB-A424-0738950C64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9" name="Freeform 6">
              <a:extLst>
                <a:ext uri="{FF2B5EF4-FFF2-40B4-BE49-F238E27FC236}">
                  <a16:creationId xmlns:a16="http://schemas.microsoft.com/office/drawing/2014/main" id="{E9182037-E3FA-489A-95D5-29E424842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0" name="Freeform 7">
              <a:extLst>
                <a:ext uri="{FF2B5EF4-FFF2-40B4-BE49-F238E27FC236}">
                  <a16:creationId xmlns:a16="http://schemas.microsoft.com/office/drawing/2014/main" id="{E8864E76-AD7F-4BEE-B3F6-A78FA42AE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1" name="Freeform 8">
              <a:extLst>
                <a:ext uri="{FF2B5EF4-FFF2-40B4-BE49-F238E27FC236}">
                  <a16:creationId xmlns:a16="http://schemas.microsoft.com/office/drawing/2014/main" id="{8AD071B3-046D-4479-91FE-01E9AD7C8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2" name="Freeform 9">
              <a:extLst>
                <a:ext uri="{FF2B5EF4-FFF2-40B4-BE49-F238E27FC236}">
                  <a16:creationId xmlns:a16="http://schemas.microsoft.com/office/drawing/2014/main" id="{91D776F5-E902-4A4D-A75D-A46E063C9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3" name="Freeform 10">
              <a:extLst>
                <a:ext uri="{FF2B5EF4-FFF2-40B4-BE49-F238E27FC236}">
                  <a16:creationId xmlns:a16="http://schemas.microsoft.com/office/drawing/2014/main" id="{EBED8F24-A998-4952-AB68-E2074F074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4" name="Freeform 11">
              <a:extLst>
                <a:ext uri="{FF2B5EF4-FFF2-40B4-BE49-F238E27FC236}">
                  <a16:creationId xmlns:a16="http://schemas.microsoft.com/office/drawing/2014/main" id="{74D7A646-8CDC-49B3-9C44-3EF38DB42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5" name="Freeform 12">
              <a:extLst>
                <a:ext uri="{FF2B5EF4-FFF2-40B4-BE49-F238E27FC236}">
                  <a16:creationId xmlns:a16="http://schemas.microsoft.com/office/drawing/2014/main" id="{D4E99D14-E4F4-419B-9AAF-8D1CEAB28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6" name="Freeform 13">
              <a:extLst>
                <a:ext uri="{FF2B5EF4-FFF2-40B4-BE49-F238E27FC236}">
                  <a16:creationId xmlns:a16="http://schemas.microsoft.com/office/drawing/2014/main" id="{377E106C-5445-4A52-9F7E-DA17387442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7" name="Freeform 14">
              <a:extLst>
                <a:ext uri="{FF2B5EF4-FFF2-40B4-BE49-F238E27FC236}">
                  <a16:creationId xmlns:a16="http://schemas.microsoft.com/office/drawing/2014/main" id="{752BFE96-D378-4BAE-A64B-F851A34C4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8" name="Freeform 15">
              <a:extLst>
                <a:ext uri="{FF2B5EF4-FFF2-40B4-BE49-F238E27FC236}">
                  <a16:creationId xmlns:a16="http://schemas.microsoft.com/office/drawing/2014/main" id="{B88FFB19-5A5E-4078-B467-9D4ABD21B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9" name="Line 16">
              <a:extLst>
                <a:ext uri="{FF2B5EF4-FFF2-40B4-BE49-F238E27FC236}">
                  <a16:creationId xmlns:a16="http://schemas.microsoft.com/office/drawing/2014/main" id="{11042975-3D19-4728-BCDA-D3F5CD633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70" name="Freeform 17">
              <a:extLst>
                <a:ext uri="{FF2B5EF4-FFF2-40B4-BE49-F238E27FC236}">
                  <a16:creationId xmlns:a16="http://schemas.microsoft.com/office/drawing/2014/main" id="{A28972BD-D2E1-4DCA-A907-2E3B6F606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71" name="Freeform 18">
              <a:extLst>
                <a:ext uri="{FF2B5EF4-FFF2-40B4-BE49-F238E27FC236}">
                  <a16:creationId xmlns:a16="http://schemas.microsoft.com/office/drawing/2014/main" id="{1C806824-5C2D-4747-B038-69EE4074B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72" name="Freeform 19">
              <a:extLst>
                <a:ext uri="{FF2B5EF4-FFF2-40B4-BE49-F238E27FC236}">
                  <a16:creationId xmlns:a16="http://schemas.microsoft.com/office/drawing/2014/main" id="{3B33F710-16D7-4F48-BFCA-66C9CA235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73" name="Freeform 20">
              <a:extLst>
                <a:ext uri="{FF2B5EF4-FFF2-40B4-BE49-F238E27FC236}">
                  <a16:creationId xmlns:a16="http://schemas.microsoft.com/office/drawing/2014/main" id="{6C8C8ED4-90FA-4E97-AAF0-D5D51E6A9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74" name="Rectangle 21">
              <a:extLst>
                <a:ext uri="{FF2B5EF4-FFF2-40B4-BE49-F238E27FC236}">
                  <a16:creationId xmlns:a16="http://schemas.microsoft.com/office/drawing/2014/main" id="{6C5EB9C1-B25F-4172-8A96-5950ECC828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75" name="Freeform 22">
              <a:extLst>
                <a:ext uri="{FF2B5EF4-FFF2-40B4-BE49-F238E27FC236}">
                  <a16:creationId xmlns:a16="http://schemas.microsoft.com/office/drawing/2014/main" id="{097E6E8A-9373-4655-882B-21715CCE9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76" name="Freeform 23">
              <a:extLst>
                <a:ext uri="{FF2B5EF4-FFF2-40B4-BE49-F238E27FC236}">
                  <a16:creationId xmlns:a16="http://schemas.microsoft.com/office/drawing/2014/main" id="{EB8CC766-1206-4372-ACAF-8230AF4D5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77" name="Freeform 24">
              <a:extLst>
                <a:ext uri="{FF2B5EF4-FFF2-40B4-BE49-F238E27FC236}">
                  <a16:creationId xmlns:a16="http://schemas.microsoft.com/office/drawing/2014/main" id="{1C8E2511-2489-47B2-9C19-C410910DD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78" name="Freeform 25">
              <a:extLst>
                <a:ext uri="{FF2B5EF4-FFF2-40B4-BE49-F238E27FC236}">
                  <a16:creationId xmlns:a16="http://schemas.microsoft.com/office/drawing/2014/main" id="{D7820196-0A47-47EF-832C-A688E897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79" name="Freeform 26">
              <a:extLst>
                <a:ext uri="{FF2B5EF4-FFF2-40B4-BE49-F238E27FC236}">
                  <a16:creationId xmlns:a16="http://schemas.microsoft.com/office/drawing/2014/main" id="{4982E0BF-34AE-48A3-AD6B-E0F3CD05DB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80" name="Freeform 27">
              <a:extLst>
                <a:ext uri="{FF2B5EF4-FFF2-40B4-BE49-F238E27FC236}">
                  <a16:creationId xmlns:a16="http://schemas.microsoft.com/office/drawing/2014/main" id="{CD34643B-9DF2-4310-8868-48252C339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81" name="Freeform 28">
              <a:extLst>
                <a:ext uri="{FF2B5EF4-FFF2-40B4-BE49-F238E27FC236}">
                  <a16:creationId xmlns:a16="http://schemas.microsoft.com/office/drawing/2014/main" id="{4E020C4E-AF64-44A8-B830-779541D8D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82" name="Freeform 29">
              <a:extLst>
                <a:ext uri="{FF2B5EF4-FFF2-40B4-BE49-F238E27FC236}">
                  <a16:creationId xmlns:a16="http://schemas.microsoft.com/office/drawing/2014/main" id="{D97BC3D3-B1B3-4825-9169-BBEF1DBCF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83" name="Freeform 30">
              <a:extLst>
                <a:ext uri="{FF2B5EF4-FFF2-40B4-BE49-F238E27FC236}">
                  <a16:creationId xmlns:a16="http://schemas.microsoft.com/office/drawing/2014/main" id="{A750DC4F-1DAF-470E-98C6-6C68DEB93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84" name="Freeform 31">
              <a:extLst>
                <a:ext uri="{FF2B5EF4-FFF2-40B4-BE49-F238E27FC236}">
                  <a16:creationId xmlns:a16="http://schemas.microsoft.com/office/drawing/2014/main" id="{2F99594A-5BBD-4E10-A818-8BE52B7D9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35375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1" name="Rectangle 3080">
            <a:extLst>
              <a:ext uri="{FF2B5EF4-FFF2-40B4-BE49-F238E27FC236}">
                <a16:creationId xmlns:a16="http://schemas.microsoft.com/office/drawing/2014/main" id="{C2E4E997-8672-4FFD-B8EC-9932A8E47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83" name="Picture 2">
            <a:extLst>
              <a:ext uri="{FF2B5EF4-FFF2-40B4-BE49-F238E27FC236}">
                <a16:creationId xmlns:a16="http://schemas.microsoft.com/office/drawing/2014/main" id="{FE6BA9E6-1D9E-4D30-B528-D49FA1342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8479076-6A56-0AFE-00DD-E75E0CFE3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en-US" sz="3200"/>
              <a:t>Golden Age Superman – champion of the oppressed</a:t>
            </a:r>
          </a:p>
        </p:txBody>
      </p:sp>
      <p:sp>
        <p:nvSpPr>
          <p:cNvPr id="3078" name="Content Placeholder 3077">
            <a:extLst>
              <a:ext uri="{FF2B5EF4-FFF2-40B4-BE49-F238E27FC236}">
                <a16:creationId xmlns:a16="http://schemas.microsoft.com/office/drawing/2014/main" id="{A31127AE-2E5D-38DA-4EEE-50BEA72E54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459287" cy="3965046"/>
          </a:xfrm>
        </p:spPr>
        <p:txBody>
          <a:bodyPr>
            <a:normAutofit/>
          </a:bodyPr>
          <a:lstStyle/>
          <a:p>
            <a:r>
              <a:rPr lang="en-US" sz="2000" dirty="0"/>
              <a:t>Starts the Golden Age of Comics</a:t>
            </a:r>
          </a:p>
          <a:p>
            <a:r>
              <a:rPr lang="en-US" sz="2000" dirty="0"/>
              <a:t>Couldn’t fly…yet</a:t>
            </a:r>
          </a:p>
          <a:p>
            <a:r>
              <a:rPr lang="en-US" sz="2000" dirty="0"/>
              <a:t>Took on corrupt businessmen, abusive husbands, and warmongers—a hero for the common man during the Depression.</a:t>
            </a:r>
          </a:p>
        </p:txBody>
      </p:sp>
      <p:pic>
        <p:nvPicPr>
          <p:cNvPr id="3074" name="Picture 2" descr="Superman: Champion of the Oppressed ...">
            <a:extLst>
              <a:ext uri="{FF2B5EF4-FFF2-40B4-BE49-F238E27FC236}">
                <a16:creationId xmlns:a16="http://schemas.microsoft.com/office/drawing/2014/main" id="{4DD9CBCA-A079-4081-B874-8729E95802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0" y="1354560"/>
            <a:ext cx="5456279" cy="4123931"/>
          </a:xfrm>
          <a:prstGeom prst="round2DiagRect">
            <a:avLst>
              <a:gd name="adj1" fmla="val 5608"/>
              <a:gd name="adj2" fmla="val 0"/>
            </a:avLst>
          </a:prstGeom>
          <a:noFill/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85" name="Group 3084">
            <a:extLst>
              <a:ext uri="{FF2B5EF4-FFF2-40B4-BE49-F238E27FC236}">
                <a16:creationId xmlns:a16="http://schemas.microsoft.com/office/drawing/2014/main" id="{453E4DEE-E996-40F8-8635-0FF43D734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3086" name="Rectangle 5">
              <a:extLst>
                <a:ext uri="{FF2B5EF4-FFF2-40B4-BE49-F238E27FC236}">
                  <a16:creationId xmlns:a16="http://schemas.microsoft.com/office/drawing/2014/main" id="{08BD1D3E-43CE-49EB-A424-0738950C64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87" name="Freeform 6">
              <a:extLst>
                <a:ext uri="{FF2B5EF4-FFF2-40B4-BE49-F238E27FC236}">
                  <a16:creationId xmlns:a16="http://schemas.microsoft.com/office/drawing/2014/main" id="{E9182037-E3FA-489A-95D5-29E424842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88" name="Freeform 7">
              <a:extLst>
                <a:ext uri="{FF2B5EF4-FFF2-40B4-BE49-F238E27FC236}">
                  <a16:creationId xmlns:a16="http://schemas.microsoft.com/office/drawing/2014/main" id="{E8864E76-AD7F-4BEE-B3F6-A78FA42AE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89" name="Freeform 8">
              <a:extLst>
                <a:ext uri="{FF2B5EF4-FFF2-40B4-BE49-F238E27FC236}">
                  <a16:creationId xmlns:a16="http://schemas.microsoft.com/office/drawing/2014/main" id="{8AD071B3-046D-4479-91FE-01E9AD7C8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90" name="Freeform 9">
              <a:extLst>
                <a:ext uri="{FF2B5EF4-FFF2-40B4-BE49-F238E27FC236}">
                  <a16:creationId xmlns:a16="http://schemas.microsoft.com/office/drawing/2014/main" id="{91D776F5-E902-4A4D-A75D-A46E063C9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91" name="Freeform 10">
              <a:extLst>
                <a:ext uri="{FF2B5EF4-FFF2-40B4-BE49-F238E27FC236}">
                  <a16:creationId xmlns:a16="http://schemas.microsoft.com/office/drawing/2014/main" id="{EBED8F24-A998-4952-AB68-E2074F074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92" name="Freeform 11">
              <a:extLst>
                <a:ext uri="{FF2B5EF4-FFF2-40B4-BE49-F238E27FC236}">
                  <a16:creationId xmlns:a16="http://schemas.microsoft.com/office/drawing/2014/main" id="{74D7A646-8CDC-49B3-9C44-3EF38DB42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93" name="Freeform 12">
              <a:extLst>
                <a:ext uri="{FF2B5EF4-FFF2-40B4-BE49-F238E27FC236}">
                  <a16:creationId xmlns:a16="http://schemas.microsoft.com/office/drawing/2014/main" id="{D4E99D14-E4F4-419B-9AAF-8D1CEAB28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94" name="Freeform 13">
              <a:extLst>
                <a:ext uri="{FF2B5EF4-FFF2-40B4-BE49-F238E27FC236}">
                  <a16:creationId xmlns:a16="http://schemas.microsoft.com/office/drawing/2014/main" id="{377E106C-5445-4A52-9F7E-DA17387442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95" name="Freeform 14">
              <a:extLst>
                <a:ext uri="{FF2B5EF4-FFF2-40B4-BE49-F238E27FC236}">
                  <a16:creationId xmlns:a16="http://schemas.microsoft.com/office/drawing/2014/main" id="{752BFE96-D378-4BAE-A64B-F851A34C4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96" name="Freeform 15">
              <a:extLst>
                <a:ext uri="{FF2B5EF4-FFF2-40B4-BE49-F238E27FC236}">
                  <a16:creationId xmlns:a16="http://schemas.microsoft.com/office/drawing/2014/main" id="{B88FFB19-5A5E-4078-B467-9D4ABD21B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97" name="Line 16">
              <a:extLst>
                <a:ext uri="{FF2B5EF4-FFF2-40B4-BE49-F238E27FC236}">
                  <a16:creationId xmlns:a16="http://schemas.microsoft.com/office/drawing/2014/main" id="{11042975-3D19-4728-BCDA-D3F5CD633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8" name="Freeform 17">
              <a:extLst>
                <a:ext uri="{FF2B5EF4-FFF2-40B4-BE49-F238E27FC236}">
                  <a16:creationId xmlns:a16="http://schemas.microsoft.com/office/drawing/2014/main" id="{A28972BD-D2E1-4DCA-A907-2E3B6F606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99" name="Freeform 18">
              <a:extLst>
                <a:ext uri="{FF2B5EF4-FFF2-40B4-BE49-F238E27FC236}">
                  <a16:creationId xmlns:a16="http://schemas.microsoft.com/office/drawing/2014/main" id="{1C806824-5C2D-4747-B038-69EE4074B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00" name="Freeform 19">
              <a:extLst>
                <a:ext uri="{FF2B5EF4-FFF2-40B4-BE49-F238E27FC236}">
                  <a16:creationId xmlns:a16="http://schemas.microsoft.com/office/drawing/2014/main" id="{3B33F710-16D7-4F48-BFCA-66C9CA235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01" name="Freeform 20">
              <a:extLst>
                <a:ext uri="{FF2B5EF4-FFF2-40B4-BE49-F238E27FC236}">
                  <a16:creationId xmlns:a16="http://schemas.microsoft.com/office/drawing/2014/main" id="{6C8C8ED4-90FA-4E97-AAF0-D5D51E6A9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02" name="Rectangle 21">
              <a:extLst>
                <a:ext uri="{FF2B5EF4-FFF2-40B4-BE49-F238E27FC236}">
                  <a16:creationId xmlns:a16="http://schemas.microsoft.com/office/drawing/2014/main" id="{6C5EB9C1-B25F-4172-8A96-5950ECC828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03" name="Freeform 22">
              <a:extLst>
                <a:ext uri="{FF2B5EF4-FFF2-40B4-BE49-F238E27FC236}">
                  <a16:creationId xmlns:a16="http://schemas.microsoft.com/office/drawing/2014/main" id="{097E6E8A-9373-4655-882B-21715CCE9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04" name="Freeform 23">
              <a:extLst>
                <a:ext uri="{FF2B5EF4-FFF2-40B4-BE49-F238E27FC236}">
                  <a16:creationId xmlns:a16="http://schemas.microsoft.com/office/drawing/2014/main" id="{EB8CC766-1206-4372-ACAF-8230AF4D5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05" name="Freeform 24">
              <a:extLst>
                <a:ext uri="{FF2B5EF4-FFF2-40B4-BE49-F238E27FC236}">
                  <a16:creationId xmlns:a16="http://schemas.microsoft.com/office/drawing/2014/main" id="{1C8E2511-2489-47B2-9C19-C410910DD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06" name="Freeform 25">
              <a:extLst>
                <a:ext uri="{FF2B5EF4-FFF2-40B4-BE49-F238E27FC236}">
                  <a16:creationId xmlns:a16="http://schemas.microsoft.com/office/drawing/2014/main" id="{D7820196-0A47-47EF-832C-A688E897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07" name="Freeform 26">
              <a:extLst>
                <a:ext uri="{FF2B5EF4-FFF2-40B4-BE49-F238E27FC236}">
                  <a16:creationId xmlns:a16="http://schemas.microsoft.com/office/drawing/2014/main" id="{4982E0BF-34AE-48A3-AD6B-E0F3CD05DB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08" name="Freeform 27">
              <a:extLst>
                <a:ext uri="{FF2B5EF4-FFF2-40B4-BE49-F238E27FC236}">
                  <a16:creationId xmlns:a16="http://schemas.microsoft.com/office/drawing/2014/main" id="{CD34643B-9DF2-4310-8868-48252C339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09" name="Freeform 28">
              <a:extLst>
                <a:ext uri="{FF2B5EF4-FFF2-40B4-BE49-F238E27FC236}">
                  <a16:creationId xmlns:a16="http://schemas.microsoft.com/office/drawing/2014/main" id="{4E020C4E-AF64-44A8-B830-779541D8D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10" name="Freeform 29">
              <a:extLst>
                <a:ext uri="{FF2B5EF4-FFF2-40B4-BE49-F238E27FC236}">
                  <a16:creationId xmlns:a16="http://schemas.microsoft.com/office/drawing/2014/main" id="{D97BC3D3-B1B3-4825-9169-BBEF1DBCF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11" name="Freeform 30">
              <a:extLst>
                <a:ext uri="{FF2B5EF4-FFF2-40B4-BE49-F238E27FC236}">
                  <a16:creationId xmlns:a16="http://schemas.microsoft.com/office/drawing/2014/main" id="{A750DC4F-1DAF-470E-98C6-6C68DEB93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12" name="Freeform 31">
              <a:extLst>
                <a:ext uri="{FF2B5EF4-FFF2-40B4-BE49-F238E27FC236}">
                  <a16:creationId xmlns:a16="http://schemas.microsoft.com/office/drawing/2014/main" id="{2F99594A-5BBD-4E10-A818-8BE52B7D9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868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2E4E997-8672-4FFD-B8EC-9932A8E47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FE6BA9E6-1D9E-4D30-B528-D49FA1342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6985BC-62D2-0139-9CC5-42449175C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en-US" sz="3200"/>
              <a:t>The Golden Age &amp; Rise to Fame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B8D1C22-28AD-EED1-DE2D-9BCE9DFB0E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459287" cy="3965046"/>
          </a:xfrm>
        </p:spPr>
        <p:txBody>
          <a:bodyPr>
            <a:normAutofit/>
          </a:bodyPr>
          <a:lstStyle/>
          <a:p>
            <a:endParaRPr lang="en-US" sz="2000"/>
          </a:p>
        </p:txBody>
      </p:sp>
      <p:pic>
        <p:nvPicPr>
          <p:cNvPr id="5" name="Content Placeholder 4" descr="A person in a superhero garment&#10;&#10;AI-generated content may be incorrect.">
            <a:extLst>
              <a:ext uri="{FF2B5EF4-FFF2-40B4-BE49-F238E27FC236}">
                <a16:creationId xmlns:a16="http://schemas.microsoft.com/office/drawing/2014/main" id="{0ACB9923-6D80-E6D9-AD52-82031D2BF0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5385" y="618518"/>
            <a:ext cx="3497509" cy="5596015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453E4DEE-E996-40F8-8635-0FF43D734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7" name="Rectangle 5">
              <a:extLst>
                <a:ext uri="{FF2B5EF4-FFF2-40B4-BE49-F238E27FC236}">
                  <a16:creationId xmlns:a16="http://schemas.microsoft.com/office/drawing/2014/main" id="{08BD1D3E-43CE-49EB-A424-0738950C64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E9182037-E3FA-489A-95D5-29E424842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E8864E76-AD7F-4BEE-B3F6-A78FA42AE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8AD071B3-046D-4479-91FE-01E9AD7C8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91D776F5-E902-4A4D-A75D-A46E063C9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EBED8F24-A998-4952-AB68-E2074F074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74D7A646-8CDC-49B3-9C44-3EF38DB42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D4E99D14-E4F4-419B-9AAF-8D1CEAB28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3">
              <a:extLst>
                <a:ext uri="{FF2B5EF4-FFF2-40B4-BE49-F238E27FC236}">
                  <a16:creationId xmlns:a16="http://schemas.microsoft.com/office/drawing/2014/main" id="{377E106C-5445-4A52-9F7E-DA17387442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4">
              <a:extLst>
                <a:ext uri="{FF2B5EF4-FFF2-40B4-BE49-F238E27FC236}">
                  <a16:creationId xmlns:a16="http://schemas.microsoft.com/office/drawing/2014/main" id="{752BFE96-D378-4BAE-A64B-F851A34C4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15">
              <a:extLst>
                <a:ext uri="{FF2B5EF4-FFF2-40B4-BE49-F238E27FC236}">
                  <a16:creationId xmlns:a16="http://schemas.microsoft.com/office/drawing/2014/main" id="{B88FFB19-5A5E-4078-B467-9D4ABD21B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Line 16">
              <a:extLst>
                <a:ext uri="{FF2B5EF4-FFF2-40B4-BE49-F238E27FC236}">
                  <a16:creationId xmlns:a16="http://schemas.microsoft.com/office/drawing/2014/main" id="{11042975-3D19-4728-BCDA-D3F5CD633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17">
              <a:extLst>
                <a:ext uri="{FF2B5EF4-FFF2-40B4-BE49-F238E27FC236}">
                  <a16:creationId xmlns:a16="http://schemas.microsoft.com/office/drawing/2014/main" id="{A28972BD-D2E1-4DCA-A907-2E3B6F606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18">
              <a:extLst>
                <a:ext uri="{FF2B5EF4-FFF2-40B4-BE49-F238E27FC236}">
                  <a16:creationId xmlns:a16="http://schemas.microsoft.com/office/drawing/2014/main" id="{1C806824-5C2D-4747-B038-69EE4074B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19">
              <a:extLst>
                <a:ext uri="{FF2B5EF4-FFF2-40B4-BE49-F238E27FC236}">
                  <a16:creationId xmlns:a16="http://schemas.microsoft.com/office/drawing/2014/main" id="{3B33F710-16D7-4F48-BFCA-66C9CA235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20">
              <a:extLst>
                <a:ext uri="{FF2B5EF4-FFF2-40B4-BE49-F238E27FC236}">
                  <a16:creationId xmlns:a16="http://schemas.microsoft.com/office/drawing/2014/main" id="{6C8C8ED4-90FA-4E97-AAF0-D5D51E6A9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Rectangle 21">
              <a:extLst>
                <a:ext uri="{FF2B5EF4-FFF2-40B4-BE49-F238E27FC236}">
                  <a16:creationId xmlns:a16="http://schemas.microsoft.com/office/drawing/2014/main" id="{6C5EB9C1-B25F-4172-8A96-5950ECC828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22">
              <a:extLst>
                <a:ext uri="{FF2B5EF4-FFF2-40B4-BE49-F238E27FC236}">
                  <a16:creationId xmlns:a16="http://schemas.microsoft.com/office/drawing/2014/main" id="{097E6E8A-9373-4655-882B-21715CCE9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23">
              <a:extLst>
                <a:ext uri="{FF2B5EF4-FFF2-40B4-BE49-F238E27FC236}">
                  <a16:creationId xmlns:a16="http://schemas.microsoft.com/office/drawing/2014/main" id="{EB8CC766-1206-4372-ACAF-8230AF4D5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24">
              <a:extLst>
                <a:ext uri="{FF2B5EF4-FFF2-40B4-BE49-F238E27FC236}">
                  <a16:creationId xmlns:a16="http://schemas.microsoft.com/office/drawing/2014/main" id="{1C8E2511-2489-47B2-9C19-C410910DD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25">
              <a:extLst>
                <a:ext uri="{FF2B5EF4-FFF2-40B4-BE49-F238E27FC236}">
                  <a16:creationId xmlns:a16="http://schemas.microsoft.com/office/drawing/2014/main" id="{D7820196-0A47-47EF-832C-A688E897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26">
              <a:extLst>
                <a:ext uri="{FF2B5EF4-FFF2-40B4-BE49-F238E27FC236}">
                  <a16:creationId xmlns:a16="http://schemas.microsoft.com/office/drawing/2014/main" id="{4982E0BF-34AE-48A3-AD6B-E0F3CD05DB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27">
              <a:extLst>
                <a:ext uri="{FF2B5EF4-FFF2-40B4-BE49-F238E27FC236}">
                  <a16:creationId xmlns:a16="http://schemas.microsoft.com/office/drawing/2014/main" id="{CD34643B-9DF2-4310-8868-48252C339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28">
              <a:extLst>
                <a:ext uri="{FF2B5EF4-FFF2-40B4-BE49-F238E27FC236}">
                  <a16:creationId xmlns:a16="http://schemas.microsoft.com/office/drawing/2014/main" id="{4E020C4E-AF64-44A8-B830-779541D8D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29">
              <a:extLst>
                <a:ext uri="{FF2B5EF4-FFF2-40B4-BE49-F238E27FC236}">
                  <a16:creationId xmlns:a16="http://schemas.microsoft.com/office/drawing/2014/main" id="{D97BC3D3-B1B3-4825-9169-BBEF1DBCF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30">
              <a:extLst>
                <a:ext uri="{FF2B5EF4-FFF2-40B4-BE49-F238E27FC236}">
                  <a16:creationId xmlns:a16="http://schemas.microsoft.com/office/drawing/2014/main" id="{A750DC4F-1DAF-470E-98C6-6C68DEB93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31">
              <a:extLst>
                <a:ext uri="{FF2B5EF4-FFF2-40B4-BE49-F238E27FC236}">
                  <a16:creationId xmlns:a16="http://schemas.microsoft.com/office/drawing/2014/main" id="{2F99594A-5BBD-4E10-A818-8BE52B7D9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90252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5" name="Rectangle 4104">
            <a:extLst>
              <a:ext uri="{FF2B5EF4-FFF2-40B4-BE49-F238E27FC236}">
                <a16:creationId xmlns:a16="http://schemas.microsoft.com/office/drawing/2014/main" id="{C2E4E997-8672-4FFD-B8EC-9932A8E47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7" name="Picture 2">
            <a:extLst>
              <a:ext uri="{FF2B5EF4-FFF2-40B4-BE49-F238E27FC236}">
                <a16:creationId xmlns:a16="http://schemas.microsoft.com/office/drawing/2014/main" id="{FE6BA9E6-1D9E-4D30-B528-D49FA1342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FAA007-803B-E7AD-6357-14E19D983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en-US" sz="3200" dirty="0"/>
              <a:t>Radio show (1940)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4102" name="Content Placeholder 4101">
            <a:extLst>
              <a:ext uri="{FF2B5EF4-FFF2-40B4-BE49-F238E27FC236}">
                <a16:creationId xmlns:a16="http://schemas.microsoft.com/office/drawing/2014/main" id="{EC4E4DEE-5C63-DDE1-BC7F-0A9477CCE4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459287" cy="3965046"/>
          </a:xfrm>
        </p:spPr>
        <p:txBody>
          <a:bodyPr>
            <a:normAutofit/>
          </a:bodyPr>
          <a:lstStyle/>
          <a:p>
            <a:r>
              <a:rPr lang="en-US" sz="2000" dirty="0"/>
              <a:t>”It’s a bird! It’s a plane! It’s Superman!!”</a:t>
            </a:r>
          </a:p>
          <a:p>
            <a:r>
              <a:rPr lang="en-US" sz="2000" dirty="0"/>
              <a:t>Introduced now common elements like Perry White and Kryptonite</a:t>
            </a:r>
          </a:p>
        </p:txBody>
      </p:sp>
      <p:pic>
        <p:nvPicPr>
          <p:cNvPr id="4098" name="Picture 2" descr="The Never-Ending Battle for Truth, Justice and the American Way - Radio  Spirits">
            <a:extLst>
              <a:ext uri="{FF2B5EF4-FFF2-40B4-BE49-F238E27FC236}">
                <a16:creationId xmlns:a16="http://schemas.microsoft.com/office/drawing/2014/main" id="{519F1E8B-0CBA-FD59-8C08-4B128F076C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0" y="1390882"/>
            <a:ext cx="5456279" cy="4051287"/>
          </a:xfrm>
          <a:prstGeom prst="round2DiagRect">
            <a:avLst>
              <a:gd name="adj1" fmla="val 5608"/>
              <a:gd name="adj2" fmla="val 0"/>
            </a:avLst>
          </a:prstGeom>
          <a:noFill/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109" name="Group 4108">
            <a:extLst>
              <a:ext uri="{FF2B5EF4-FFF2-40B4-BE49-F238E27FC236}">
                <a16:creationId xmlns:a16="http://schemas.microsoft.com/office/drawing/2014/main" id="{453E4DEE-E996-40F8-8635-0FF43D734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4110" name="Rectangle 5">
              <a:extLst>
                <a:ext uri="{FF2B5EF4-FFF2-40B4-BE49-F238E27FC236}">
                  <a16:creationId xmlns:a16="http://schemas.microsoft.com/office/drawing/2014/main" id="{08BD1D3E-43CE-49EB-A424-0738950C64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11" name="Freeform 6">
              <a:extLst>
                <a:ext uri="{FF2B5EF4-FFF2-40B4-BE49-F238E27FC236}">
                  <a16:creationId xmlns:a16="http://schemas.microsoft.com/office/drawing/2014/main" id="{E9182037-E3FA-489A-95D5-29E424842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12" name="Freeform 7">
              <a:extLst>
                <a:ext uri="{FF2B5EF4-FFF2-40B4-BE49-F238E27FC236}">
                  <a16:creationId xmlns:a16="http://schemas.microsoft.com/office/drawing/2014/main" id="{E8864E76-AD7F-4BEE-B3F6-A78FA42AE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13" name="Freeform 8">
              <a:extLst>
                <a:ext uri="{FF2B5EF4-FFF2-40B4-BE49-F238E27FC236}">
                  <a16:creationId xmlns:a16="http://schemas.microsoft.com/office/drawing/2014/main" id="{8AD071B3-046D-4479-91FE-01E9AD7C8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14" name="Freeform 9">
              <a:extLst>
                <a:ext uri="{FF2B5EF4-FFF2-40B4-BE49-F238E27FC236}">
                  <a16:creationId xmlns:a16="http://schemas.microsoft.com/office/drawing/2014/main" id="{91D776F5-E902-4A4D-A75D-A46E063C9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15" name="Freeform 10">
              <a:extLst>
                <a:ext uri="{FF2B5EF4-FFF2-40B4-BE49-F238E27FC236}">
                  <a16:creationId xmlns:a16="http://schemas.microsoft.com/office/drawing/2014/main" id="{EBED8F24-A998-4952-AB68-E2074F074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16" name="Freeform 11">
              <a:extLst>
                <a:ext uri="{FF2B5EF4-FFF2-40B4-BE49-F238E27FC236}">
                  <a16:creationId xmlns:a16="http://schemas.microsoft.com/office/drawing/2014/main" id="{74D7A646-8CDC-49B3-9C44-3EF38DB42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17" name="Freeform 12">
              <a:extLst>
                <a:ext uri="{FF2B5EF4-FFF2-40B4-BE49-F238E27FC236}">
                  <a16:creationId xmlns:a16="http://schemas.microsoft.com/office/drawing/2014/main" id="{D4E99D14-E4F4-419B-9AAF-8D1CEAB28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18" name="Freeform 13">
              <a:extLst>
                <a:ext uri="{FF2B5EF4-FFF2-40B4-BE49-F238E27FC236}">
                  <a16:creationId xmlns:a16="http://schemas.microsoft.com/office/drawing/2014/main" id="{377E106C-5445-4A52-9F7E-DA17387442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19" name="Freeform 14">
              <a:extLst>
                <a:ext uri="{FF2B5EF4-FFF2-40B4-BE49-F238E27FC236}">
                  <a16:creationId xmlns:a16="http://schemas.microsoft.com/office/drawing/2014/main" id="{752BFE96-D378-4BAE-A64B-F851A34C4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20" name="Freeform 15">
              <a:extLst>
                <a:ext uri="{FF2B5EF4-FFF2-40B4-BE49-F238E27FC236}">
                  <a16:creationId xmlns:a16="http://schemas.microsoft.com/office/drawing/2014/main" id="{B88FFB19-5A5E-4078-B467-9D4ABD21B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21" name="Line 16">
              <a:extLst>
                <a:ext uri="{FF2B5EF4-FFF2-40B4-BE49-F238E27FC236}">
                  <a16:creationId xmlns:a16="http://schemas.microsoft.com/office/drawing/2014/main" id="{11042975-3D19-4728-BCDA-D3F5CD633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2" name="Freeform 17">
              <a:extLst>
                <a:ext uri="{FF2B5EF4-FFF2-40B4-BE49-F238E27FC236}">
                  <a16:creationId xmlns:a16="http://schemas.microsoft.com/office/drawing/2014/main" id="{A28972BD-D2E1-4DCA-A907-2E3B6F606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23" name="Freeform 18">
              <a:extLst>
                <a:ext uri="{FF2B5EF4-FFF2-40B4-BE49-F238E27FC236}">
                  <a16:creationId xmlns:a16="http://schemas.microsoft.com/office/drawing/2014/main" id="{1C806824-5C2D-4747-B038-69EE4074B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24" name="Freeform 19">
              <a:extLst>
                <a:ext uri="{FF2B5EF4-FFF2-40B4-BE49-F238E27FC236}">
                  <a16:creationId xmlns:a16="http://schemas.microsoft.com/office/drawing/2014/main" id="{3B33F710-16D7-4F48-BFCA-66C9CA235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25" name="Freeform 20">
              <a:extLst>
                <a:ext uri="{FF2B5EF4-FFF2-40B4-BE49-F238E27FC236}">
                  <a16:creationId xmlns:a16="http://schemas.microsoft.com/office/drawing/2014/main" id="{6C8C8ED4-90FA-4E97-AAF0-D5D51E6A9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26" name="Rectangle 21">
              <a:extLst>
                <a:ext uri="{FF2B5EF4-FFF2-40B4-BE49-F238E27FC236}">
                  <a16:creationId xmlns:a16="http://schemas.microsoft.com/office/drawing/2014/main" id="{6C5EB9C1-B25F-4172-8A96-5950ECC828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27" name="Freeform 22">
              <a:extLst>
                <a:ext uri="{FF2B5EF4-FFF2-40B4-BE49-F238E27FC236}">
                  <a16:creationId xmlns:a16="http://schemas.microsoft.com/office/drawing/2014/main" id="{097E6E8A-9373-4655-882B-21715CCE9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28" name="Freeform 23">
              <a:extLst>
                <a:ext uri="{FF2B5EF4-FFF2-40B4-BE49-F238E27FC236}">
                  <a16:creationId xmlns:a16="http://schemas.microsoft.com/office/drawing/2014/main" id="{EB8CC766-1206-4372-ACAF-8230AF4D5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29" name="Freeform 24">
              <a:extLst>
                <a:ext uri="{FF2B5EF4-FFF2-40B4-BE49-F238E27FC236}">
                  <a16:creationId xmlns:a16="http://schemas.microsoft.com/office/drawing/2014/main" id="{1C8E2511-2489-47B2-9C19-C410910DD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30" name="Freeform 25">
              <a:extLst>
                <a:ext uri="{FF2B5EF4-FFF2-40B4-BE49-F238E27FC236}">
                  <a16:creationId xmlns:a16="http://schemas.microsoft.com/office/drawing/2014/main" id="{D7820196-0A47-47EF-832C-A688E897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31" name="Freeform 26">
              <a:extLst>
                <a:ext uri="{FF2B5EF4-FFF2-40B4-BE49-F238E27FC236}">
                  <a16:creationId xmlns:a16="http://schemas.microsoft.com/office/drawing/2014/main" id="{4982E0BF-34AE-48A3-AD6B-E0F3CD05DB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32" name="Freeform 27">
              <a:extLst>
                <a:ext uri="{FF2B5EF4-FFF2-40B4-BE49-F238E27FC236}">
                  <a16:creationId xmlns:a16="http://schemas.microsoft.com/office/drawing/2014/main" id="{CD34643B-9DF2-4310-8868-48252C339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33" name="Freeform 28">
              <a:extLst>
                <a:ext uri="{FF2B5EF4-FFF2-40B4-BE49-F238E27FC236}">
                  <a16:creationId xmlns:a16="http://schemas.microsoft.com/office/drawing/2014/main" id="{4E020C4E-AF64-44A8-B830-779541D8D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34" name="Freeform 29">
              <a:extLst>
                <a:ext uri="{FF2B5EF4-FFF2-40B4-BE49-F238E27FC236}">
                  <a16:creationId xmlns:a16="http://schemas.microsoft.com/office/drawing/2014/main" id="{D97BC3D3-B1B3-4825-9169-BBEF1DBCF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35" name="Freeform 30">
              <a:extLst>
                <a:ext uri="{FF2B5EF4-FFF2-40B4-BE49-F238E27FC236}">
                  <a16:creationId xmlns:a16="http://schemas.microsoft.com/office/drawing/2014/main" id="{A750DC4F-1DAF-470E-98C6-6C68DEB93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36" name="Freeform 31">
              <a:extLst>
                <a:ext uri="{FF2B5EF4-FFF2-40B4-BE49-F238E27FC236}">
                  <a16:creationId xmlns:a16="http://schemas.microsoft.com/office/drawing/2014/main" id="{2F99594A-5BBD-4E10-A818-8BE52B7D9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itle 1">
            <a:extLst>
              <a:ext uri="{FF2B5EF4-FFF2-40B4-BE49-F238E27FC236}">
                <a16:creationId xmlns:a16="http://schemas.microsoft.com/office/drawing/2014/main" id="{9DDECD40-3850-D6F8-A6E7-791462871B01}"/>
              </a:ext>
            </a:extLst>
          </p:cNvPr>
          <p:cNvSpPr txBox="1">
            <a:spLocks/>
          </p:cNvSpPr>
          <p:nvPr/>
        </p:nvSpPr>
        <p:spPr>
          <a:xfrm>
            <a:off x="-263641" y="1220684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760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9" name="Rectangle 5128">
            <a:extLst>
              <a:ext uri="{FF2B5EF4-FFF2-40B4-BE49-F238E27FC236}">
                <a16:creationId xmlns:a16="http://schemas.microsoft.com/office/drawing/2014/main" id="{C2E4E997-8672-4FFD-B8EC-9932A8E47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31" name="Picture 2">
            <a:extLst>
              <a:ext uri="{FF2B5EF4-FFF2-40B4-BE49-F238E27FC236}">
                <a16:creationId xmlns:a16="http://schemas.microsoft.com/office/drawing/2014/main" id="{FE6BA9E6-1D9E-4D30-B528-D49FA1342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B7AC01A-76CD-7BBE-22B9-EAE275C9A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en-US" sz="3200" dirty="0"/>
              <a:t>Fleischer cartoons (1941)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5126" name="Content Placeholder 5125">
            <a:extLst>
              <a:ext uri="{FF2B5EF4-FFF2-40B4-BE49-F238E27FC236}">
                <a16:creationId xmlns:a16="http://schemas.microsoft.com/office/drawing/2014/main" id="{BC6D60A6-DC6B-3877-1CC2-C5C4F124AF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459287" cy="1781176"/>
          </a:xfrm>
        </p:spPr>
        <p:txBody>
          <a:bodyPr>
            <a:normAutofit lnSpcReduction="10000"/>
          </a:bodyPr>
          <a:lstStyle/>
          <a:p>
            <a:r>
              <a:rPr lang="en-US" sz="2000" dirty="0"/>
              <a:t>Brought Superman to the big screen</a:t>
            </a:r>
          </a:p>
          <a:p>
            <a:r>
              <a:rPr lang="en-US" sz="2000" dirty="0"/>
              <a:t>Highly stylized</a:t>
            </a:r>
          </a:p>
          <a:p>
            <a:r>
              <a:rPr lang="en-US" sz="2000" dirty="0"/>
              <a:t>He could now fly – easier to animate than leaping.</a:t>
            </a:r>
          </a:p>
        </p:txBody>
      </p:sp>
      <p:pic>
        <p:nvPicPr>
          <p:cNvPr id="5122" name="Picture 2" descr="Superman: The Mad Scientist (Short 1941 ...">
            <a:extLst>
              <a:ext uri="{FF2B5EF4-FFF2-40B4-BE49-F238E27FC236}">
                <a16:creationId xmlns:a16="http://schemas.microsoft.com/office/drawing/2014/main" id="{9B5864FF-051F-6A60-A83F-961633331E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62193" y="618518"/>
            <a:ext cx="3723893" cy="5596015"/>
          </a:xfrm>
          <a:prstGeom prst="round2DiagRect">
            <a:avLst>
              <a:gd name="adj1" fmla="val 5608"/>
              <a:gd name="adj2" fmla="val 0"/>
            </a:avLst>
          </a:prstGeom>
          <a:noFill/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33" name="Group 5132">
            <a:extLst>
              <a:ext uri="{FF2B5EF4-FFF2-40B4-BE49-F238E27FC236}">
                <a16:creationId xmlns:a16="http://schemas.microsoft.com/office/drawing/2014/main" id="{453E4DEE-E996-40F8-8635-0FF43D734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5134" name="Rectangle 5">
              <a:extLst>
                <a:ext uri="{FF2B5EF4-FFF2-40B4-BE49-F238E27FC236}">
                  <a16:creationId xmlns:a16="http://schemas.microsoft.com/office/drawing/2014/main" id="{08BD1D3E-43CE-49EB-A424-0738950C64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5" name="Freeform 6">
              <a:extLst>
                <a:ext uri="{FF2B5EF4-FFF2-40B4-BE49-F238E27FC236}">
                  <a16:creationId xmlns:a16="http://schemas.microsoft.com/office/drawing/2014/main" id="{E9182037-E3FA-489A-95D5-29E424842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6" name="Freeform 7">
              <a:extLst>
                <a:ext uri="{FF2B5EF4-FFF2-40B4-BE49-F238E27FC236}">
                  <a16:creationId xmlns:a16="http://schemas.microsoft.com/office/drawing/2014/main" id="{E8864E76-AD7F-4BEE-B3F6-A78FA42AE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7" name="Freeform 8">
              <a:extLst>
                <a:ext uri="{FF2B5EF4-FFF2-40B4-BE49-F238E27FC236}">
                  <a16:creationId xmlns:a16="http://schemas.microsoft.com/office/drawing/2014/main" id="{8AD071B3-046D-4479-91FE-01E9AD7C8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8" name="Freeform 9">
              <a:extLst>
                <a:ext uri="{FF2B5EF4-FFF2-40B4-BE49-F238E27FC236}">
                  <a16:creationId xmlns:a16="http://schemas.microsoft.com/office/drawing/2014/main" id="{91D776F5-E902-4A4D-A75D-A46E063C9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9" name="Freeform 10">
              <a:extLst>
                <a:ext uri="{FF2B5EF4-FFF2-40B4-BE49-F238E27FC236}">
                  <a16:creationId xmlns:a16="http://schemas.microsoft.com/office/drawing/2014/main" id="{EBED8F24-A998-4952-AB68-E2074F074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0" name="Freeform 11">
              <a:extLst>
                <a:ext uri="{FF2B5EF4-FFF2-40B4-BE49-F238E27FC236}">
                  <a16:creationId xmlns:a16="http://schemas.microsoft.com/office/drawing/2014/main" id="{74D7A646-8CDC-49B3-9C44-3EF38DB42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1" name="Freeform 12">
              <a:extLst>
                <a:ext uri="{FF2B5EF4-FFF2-40B4-BE49-F238E27FC236}">
                  <a16:creationId xmlns:a16="http://schemas.microsoft.com/office/drawing/2014/main" id="{D4E99D14-E4F4-419B-9AAF-8D1CEAB28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2" name="Freeform 13">
              <a:extLst>
                <a:ext uri="{FF2B5EF4-FFF2-40B4-BE49-F238E27FC236}">
                  <a16:creationId xmlns:a16="http://schemas.microsoft.com/office/drawing/2014/main" id="{377E106C-5445-4A52-9F7E-DA17387442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3" name="Freeform 14">
              <a:extLst>
                <a:ext uri="{FF2B5EF4-FFF2-40B4-BE49-F238E27FC236}">
                  <a16:creationId xmlns:a16="http://schemas.microsoft.com/office/drawing/2014/main" id="{752BFE96-D378-4BAE-A64B-F851A34C4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4" name="Freeform 15">
              <a:extLst>
                <a:ext uri="{FF2B5EF4-FFF2-40B4-BE49-F238E27FC236}">
                  <a16:creationId xmlns:a16="http://schemas.microsoft.com/office/drawing/2014/main" id="{B88FFB19-5A5E-4078-B467-9D4ABD21B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5" name="Line 16">
              <a:extLst>
                <a:ext uri="{FF2B5EF4-FFF2-40B4-BE49-F238E27FC236}">
                  <a16:creationId xmlns:a16="http://schemas.microsoft.com/office/drawing/2014/main" id="{11042975-3D19-4728-BCDA-D3F5CD633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6" name="Freeform 17">
              <a:extLst>
                <a:ext uri="{FF2B5EF4-FFF2-40B4-BE49-F238E27FC236}">
                  <a16:creationId xmlns:a16="http://schemas.microsoft.com/office/drawing/2014/main" id="{A28972BD-D2E1-4DCA-A907-2E3B6F606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7" name="Freeform 18">
              <a:extLst>
                <a:ext uri="{FF2B5EF4-FFF2-40B4-BE49-F238E27FC236}">
                  <a16:creationId xmlns:a16="http://schemas.microsoft.com/office/drawing/2014/main" id="{1C806824-5C2D-4747-B038-69EE4074B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8" name="Freeform 19">
              <a:extLst>
                <a:ext uri="{FF2B5EF4-FFF2-40B4-BE49-F238E27FC236}">
                  <a16:creationId xmlns:a16="http://schemas.microsoft.com/office/drawing/2014/main" id="{3B33F710-16D7-4F48-BFCA-66C9CA235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9" name="Freeform 20">
              <a:extLst>
                <a:ext uri="{FF2B5EF4-FFF2-40B4-BE49-F238E27FC236}">
                  <a16:creationId xmlns:a16="http://schemas.microsoft.com/office/drawing/2014/main" id="{6C8C8ED4-90FA-4E97-AAF0-D5D51E6A9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0" name="Rectangle 21">
              <a:extLst>
                <a:ext uri="{FF2B5EF4-FFF2-40B4-BE49-F238E27FC236}">
                  <a16:creationId xmlns:a16="http://schemas.microsoft.com/office/drawing/2014/main" id="{6C5EB9C1-B25F-4172-8A96-5950ECC828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1" name="Freeform 22">
              <a:extLst>
                <a:ext uri="{FF2B5EF4-FFF2-40B4-BE49-F238E27FC236}">
                  <a16:creationId xmlns:a16="http://schemas.microsoft.com/office/drawing/2014/main" id="{097E6E8A-9373-4655-882B-21715CCE9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2" name="Freeform 23">
              <a:extLst>
                <a:ext uri="{FF2B5EF4-FFF2-40B4-BE49-F238E27FC236}">
                  <a16:creationId xmlns:a16="http://schemas.microsoft.com/office/drawing/2014/main" id="{EB8CC766-1206-4372-ACAF-8230AF4D5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3" name="Freeform 24">
              <a:extLst>
                <a:ext uri="{FF2B5EF4-FFF2-40B4-BE49-F238E27FC236}">
                  <a16:creationId xmlns:a16="http://schemas.microsoft.com/office/drawing/2014/main" id="{1C8E2511-2489-47B2-9C19-C410910DD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4" name="Freeform 25">
              <a:extLst>
                <a:ext uri="{FF2B5EF4-FFF2-40B4-BE49-F238E27FC236}">
                  <a16:creationId xmlns:a16="http://schemas.microsoft.com/office/drawing/2014/main" id="{D7820196-0A47-47EF-832C-A688E897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5" name="Freeform 26">
              <a:extLst>
                <a:ext uri="{FF2B5EF4-FFF2-40B4-BE49-F238E27FC236}">
                  <a16:creationId xmlns:a16="http://schemas.microsoft.com/office/drawing/2014/main" id="{4982E0BF-34AE-48A3-AD6B-E0F3CD05DB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6" name="Freeform 27">
              <a:extLst>
                <a:ext uri="{FF2B5EF4-FFF2-40B4-BE49-F238E27FC236}">
                  <a16:creationId xmlns:a16="http://schemas.microsoft.com/office/drawing/2014/main" id="{CD34643B-9DF2-4310-8868-48252C339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7" name="Freeform 28">
              <a:extLst>
                <a:ext uri="{FF2B5EF4-FFF2-40B4-BE49-F238E27FC236}">
                  <a16:creationId xmlns:a16="http://schemas.microsoft.com/office/drawing/2014/main" id="{4E020C4E-AF64-44A8-B830-779541D8D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8" name="Freeform 29">
              <a:extLst>
                <a:ext uri="{FF2B5EF4-FFF2-40B4-BE49-F238E27FC236}">
                  <a16:creationId xmlns:a16="http://schemas.microsoft.com/office/drawing/2014/main" id="{D97BC3D3-B1B3-4825-9169-BBEF1DBCF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9" name="Freeform 30">
              <a:extLst>
                <a:ext uri="{FF2B5EF4-FFF2-40B4-BE49-F238E27FC236}">
                  <a16:creationId xmlns:a16="http://schemas.microsoft.com/office/drawing/2014/main" id="{A750DC4F-1DAF-470E-98C6-6C68DEB93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0" name="Freeform 31">
              <a:extLst>
                <a:ext uri="{FF2B5EF4-FFF2-40B4-BE49-F238E27FC236}">
                  <a16:creationId xmlns:a16="http://schemas.microsoft.com/office/drawing/2014/main" id="{2F99594A-5BBD-4E10-A818-8BE52B7D9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3" name="Superman cartoon intro">
            <a:hlinkClick r:id="" action="ppaction://media"/>
            <a:extLst>
              <a:ext uri="{FF2B5EF4-FFF2-40B4-BE49-F238E27FC236}">
                <a16:creationId xmlns:a16="http://schemas.microsoft.com/office/drawing/2014/main" id="{BA2A1221-D4A4-A8C8-BB3A-E9851C16EF4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74775" y="3981451"/>
            <a:ext cx="3602583" cy="2026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135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099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5126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C1D26B-B85C-2E0B-E461-FAEE411FF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2E4E997-8672-4FFD-B8EC-9932A8E47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FE6BA9E6-1D9E-4D30-B528-D49FA1342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28ACF5-0CA7-8C4B-0797-430E55806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en-US" sz="3200"/>
              <a:t>Kirk Alyn serial (1948)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1B1070F-2C48-9BF4-1655-0405CF0E86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459287" cy="3965046"/>
          </a:xfrm>
        </p:spPr>
        <p:txBody>
          <a:bodyPr>
            <a:normAutofit/>
          </a:bodyPr>
          <a:lstStyle/>
          <a:p>
            <a:r>
              <a:rPr lang="en-US" sz="2000" dirty="0"/>
              <a:t>15 episodes</a:t>
            </a:r>
          </a:p>
          <a:p>
            <a:r>
              <a:rPr lang="en-US" sz="2000" dirty="0"/>
              <a:t>First live action Superman</a:t>
            </a:r>
          </a:p>
          <a:p>
            <a:r>
              <a:rPr lang="en-US" sz="2000" dirty="0"/>
              <a:t>Noel Neill as Lois Lane</a:t>
            </a:r>
          </a:p>
          <a:p>
            <a:r>
              <a:rPr lang="en-US" sz="2000" dirty="0"/>
              <a:t>Animated flight</a:t>
            </a:r>
          </a:p>
          <a:p>
            <a:pPr lvl="1"/>
            <a:r>
              <a:rPr lang="en-US" sz="1600" dirty="0"/>
              <a:t>Take offs on camera</a:t>
            </a:r>
          </a:p>
          <a:p>
            <a:pPr lvl="1"/>
            <a:r>
              <a:rPr lang="en-US" sz="1600" dirty="0"/>
              <a:t>Landings behind an object</a:t>
            </a:r>
          </a:p>
        </p:txBody>
      </p:sp>
      <p:pic>
        <p:nvPicPr>
          <p:cNvPr id="4" name="Content Placeholder 3" descr="A person in a superhero garment&#10;&#10;AI-generated content may be incorrect.">
            <a:extLst>
              <a:ext uri="{FF2B5EF4-FFF2-40B4-BE49-F238E27FC236}">
                <a16:creationId xmlns:a16="http://schemas.microsoft.com/office/drawing/2014/main" id="{95DE3F4F-5733-481E-F6EF-AC20EF2D1B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3614" y="618518"/>
            <a:ext cx="4141051" cy="5596015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453E4DEE-E996-40F8-8635-0FF43D734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6" name="Rectangle 5">
              <a:extLst>
                <a:ext uri="{FF2B5EF4-FFF2-40B4-BE49-F238E27FC236}">
                  <a16:creationId xmlns:a16="http://schemas.microsoft.com/office/drawing/2014/main" id="{08BD1D3E-43CE-49EB-A424-0738950C64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E9182037-E3FA-489A-95D5-29E424842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E8864E76-AD7F-4BEE-B3F6-A78FA42AE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8AD071B3-046D-4479-91FE-01E9AD7C8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91D776F5-E902-4A4D-A75D-A46E063C9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EBED8F24-A998-4952-AB68-E2074F074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74D7A646-8CDC-49B3-9C44-3EF38DB42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D4E99D14-E4F4-419B-9AAF-8D1CEAB28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377E106C-5445-4A52-9F7E-DA17387442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752BFE96-D378-4BAE-A64B-F851A34C4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B88FFB19-5A5E-4078-B467-9D4ABD21B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Line 16">
              <a:extLst>
                <a:ext uri="{FF2B5EF4-FFF2-40B4-BE49-F238E27FC236}">
                  <a16:creationId xmlns:a16="http://schemas.microsoft.com/office/drawing/2014/main" id="{11042975-3D19-4728-BCDA-D3F5CD633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A28972BD-D2E1-4DCA-A907-2E3B6F606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1C806824-5C2D-4747-B038-69EE4074B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3B33F710-16D7-4F48-BFCA-66C9CA235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6C8C8ED4-90FA-4E97-AAF0-D5D51E6A9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Rectangle 21">
              <a:extLst>
                <a:ext uri="{FF2B5EF4-FFF2-40B4-BE49-F238E27FC236}">
                  <a16:creationId xmlns:a16="http://schemas.microsoft.com/office/drawing/2014/main" id="{6C5EB9C1-B25F-4172-8A96-5950ECC828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097E6E8A-9373-4655-882B-21715CCE9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EB8CC766-1206-4372-ACAF-8230AF4D5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1C8E2511-2489-47B2-9C19-C410910DD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25">
              <a:extLst>
                <a:ext uri="{FF2B5EF4-FFF2-40B4-BE49-F238E27FC236}">
                  <a16:creationId xmlns:a16="http://schemas.microsoft.com/office/drawing/2014/main" id="{D7820196-0A47-47EF-832C-A688E897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26">
              <a:extLst>
                <a:ext uri="{FF2B5EF4-FFF2-40B4-BE49-F238E27FC236}">
                  <a16:creationId xmlns:a16="http://schemas.microsoft.com/office/drawing/2014/main" id="{4982E0BF-34AE-48A3-AD6B-E0F3CD05DB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27">
              <a:extLst>
                <a:ext uri="{FF2B5EF4-FFF2-40B4-BE49-F238E27FC236}">
                  <a16:creationId xmlns:a16="http://schemas.microsoft.com/office/drawing/2014/main" id="{CD34643B-9DF2-4310-8868-48252C339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28">
              <a:extLst>
                <a:ext uri="{FF2B5EF4-FFF2-40B4-BE49-F238E27FC236}">
                  <a16:creationId xmlns:a16="http://schemas.microsoft.com/office/drawing/2014/main" id="{4E020C4E-AF64-44A8-B830-779541D8D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29">
              <a:extLst>
                <a:ext uri="{FF2B5EF4-FFF2-40B4-BE49-F238E27FC236}">
                  <a16:creationId xmlns:a16="http://schemas.microsoft.com/office/drawing/2014/main" id="{D97BC3D3-B1B3-4825-9169-BBEF1DBCF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A750DC4F-1DAF-470E-98C6-6C68DEB93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2F99594A-5BBD-4E10-A818-8BE52B7D9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7150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0E209-D465-C481-E11F-1C761BACC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Silver Age &amp; Superman’s Evolution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15ED4A-39AC-4019-A592-0C8AEBDE75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766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25" name="Rectangle 9224">
            <a:extLst>
              <a:ext uri="{FF2B5EF4-FFF2-40B4-BE49-F238E27FC236}">
                <a16:creationId xmlns:a16="http://schemas.microsoft.com/office/drawing/2014/main" id="{C2E4E997-8672-4FFD-B8EC-9932A8E47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27" name="Picture 2">
            <a:extLst>
              <a:ext uri="{FF2B5EF4-FFF2-40B4-BE49-F238E27FC236}">
                <a16:creationId xmlns:a16="http://schemas.microsoft.com/office/drawing/2014/main" id="{FE6BA9E6-1D9E-4D30-B528-D49FA1342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9D84336-2E35-3B8A-DBC6-973A98974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en-US" sz="3200" dirty="0"/>
              <a:t>Adventures of Superman TV show (1952-58)</a:t>
            </a:r>
          </a:p>
        </p:txBody>
      </p:sp>
      <p:sp>
        <p:nvSpPr>
          <p:cNvPr id="9222" name="Content Placeholder 9221">
            <a:extLst>
              <a:ext uri="{FF2B5EF4-FFF2-40B4-BE49-F238E27FC236}">
                <a16:creationId xmlns:a16="http://schemas.microsoft.com/office/drawing/2014/main" id="{E1E2393C-F1F7-B75A-D8E1-65828453F7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459287" cy="3965046"/>
          </a:xfrm>
        </p:spPr>
        <p:txBody>
          <a:bodyPr>
            <a:normAutofit/>
          </a:bodyPr>
          <a:lstStyle/>
          <a:p>
            <a:r>
              <a:rPr lang="en-US" sz="2000" dirty="0"/>
              <a:t>George Reeves and Noel Neill (back)</a:t>
            </a:r>
          </a:p>
          <a:p>
            <a:r>
              <a:rPr lang="en-US" sz="2000" dirty="0"/>
              <a:t>Defined the character for a generation</a:t>
            </a:r>
          </a:p>
        </p:txBody>
      </p:sp>
      <p:pic>
        <p:nvPicPr>
          <p:cNvPr id="9218" name="Picture 2" descr="Noel Neill, the Lois Lane to George ...">
            <a:extLst>
              <a:ext uri="{FF2B5EF4-FFF2-40B4-BE49-F238E27FC236}">
                <a16:creationId xmlns:a16="http://schemas.microsoft.com/office/drawing/2014/main" id="{A6E02544-0A54-A45D-29EF-B152EEA2B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82950" y="618518"/>
            <a:ext cx="4682379" cy="5596015"/>
          </a:xfrm>
          <a:prstGeom prst="round2DiagRect">
            <a:avLst>
              <a:gd name="adj1" fmla="val 5608"/>
              <a:gd name="adj2" fmla="val 0"/>
            </a:avLst>
          </a:prstGeom>
          <a:noFill/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229" name="Group 9228">
            <a:extLst>
              <a:ext uri="{FF2B5EF4-FFF2-40B4-BE49-F238E27FC236}">
                <a16:creationId xmlns:a16="http://schemas.microsoft.com/office/drawing/2014/main" id="{453E4DEE-E996-40F8-8635-0FF43D734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9230" name="Rectangle 5">
              <a:extLst>
                <a:ext uri="{FF2B5EF4-FFF2-40B4-BE49-F238E27FC236}">
                  <a16:creationId xmlns:a16="http://schemas.microsoft.com/office/drawing/2014/main" id="{08BD1D3E-43CE-49EB-A424-0738950C64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1" name="Freeform 6">
              <a:extLst>
                <a:ext uri="{FF2B5EF4-FFF2-40B4-BE49-F238E27FC236}">
                  <a16:creationId xmlns:a16="http://schemas.microsoft.com/office/drawing/2014/main" id="{E9182037-E3FA-489A-95D5-29E424842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2" name="Freeform 7">
              <a:extLst>
                <a:ext uri="{FF2B5EF4-FFF2-40B4-BE49-F238E27FC236}">
                  <a16:creationId xmlns:a16="http://schemas.microsoft.com/office/drawing/2014/main" id="{E8864E76-AD7F-4BEE-B3F6-A78FA42AE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3" name="Freeform 8">
              <a:extLst>
                <a:ext uri="{FF2B5EF4-FFF2-40B4-BE49-F238E27FC236}">
                  <a16:creationId xmlns:a16="http://schemas.microsoft.com/office/drawing/2014/main" id="{8AD071B3-046D-4479-91FE-01E9AD7C8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4" name="Freeform 9">
              <a:extLst>
                <a:ext uri="{FF2B5EF4-FFF2-40B4-BE49-F238E27FC236}">
                  <a16:creationId xmlns:a16="http://schemas.microsoft.com/office/drawing/2014/main" id="{91D776F5-E902-4A4D-A75D-A46E063C9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5" name="Freeform 10">
              <a:extLst>
                <a:ext uri="{FF2B5EF4-FFF2-40B4-BE49-F238E27FC236}">
                  <a16:creationId xmlns:a16="http://schemas.microsoft.com/office/drawing/2014/main" id="{EBED8F24-A998-4952-AB68-E2074F074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6" name="Freeform 11">
              <a:extLst>
                <a:ext uri="{FF2B5EF4-FFF2-40B4-BE49-F238E27FC236}">
                  <a16:creationId xmlns:a16="http://schemas.microsoft.com/office/drawing/2014/main" id="{74D7A646-8CDC-49B3-9C44-3EF38DB42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7" name="Freeform 12">
              <a:extLst>
                <a:ext uri="{FF2B5EF4-FFF2-40B4-BE49-F238E27FC236}">
                  <a16:creationId xmlns:a16="http://schemas.microsoft.com/office/drawing/2014/main" id="{D4E99D14-E4F4-419B-9AAF-8D1CEAB28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8" name="Freeform 13">
              <a:extLst>
                <a:ext uri="{FF2B5EF4-FFF2-40B4-BE49-F238E27FC236}">
                  <a16:creationId xmlns:a16="http://schemas.microsoft.com/office/drawing/2014/main" id="{377E106C-5445-4A52-9F7E-DA17387442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9" name="Freeform 14">
              <a:extLst>
                <a:ext uri="{FF2B5EF4-FFF2-40B4-BE49-F238E27FC236}">
                  <a16:creationId xmlns:a16="http://schemas.microsoft.com/office/drawing/2014/main" id="{752BFE96-D378-4BAE-A64B-F851A34C4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0" name="Freeform 15">
              <a:extLst>
                <a:ext uri="{FF2B5EF4-FFF2-40B4-BE49-F238E27FC236}">
                  <a16:creationId xmlns:a16="http://schemas.microsoft.com/office/drawing/2014/main" id="{B88FFB19-5A5E-4078-B467-9D4ABD21B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1" name="Line 16">
              <a:extLst>
                <a:ext uri="{FF2B5EF4-FFF2-40B4-BE49-F238E27FC236}">
                  <a16:creationId xmlns:a16="http://schemas.microsoft.com/office/drawing/2014/main" id="{11042975-3D19-4728-BCDA-D3F5CD633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42" name="Freeform 17">
              <a:extLst>
                <a:ext uri="{FF2B5EF4-FFF2-40B4-BE49-F238E27FC236}">
                  <a16:creationId xmlns:a16="http://schemas.microsoft.com/office/drawing/2014/main" id="{A28972BD-D2E1-4DCA-A907-2E3B6F606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3" name="Freeform 18">
              <a:extLst>
                <a:ext uri="{FF2B5EF4-FFF2-40B4-BE49-F238E27FC236}">
                  <a16:creationId xmlns:a16="http://schemas.microsoft.com/office/drawing/2014/main" id="{1C806824-5C2D-4747-B038-69EE4074B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4" name="Freeform 19">
              <a:extLst>
                <a:ext uri="{FF2B5EF4-FFF2-40B4-BE49-F238E27FC236}">
                  <a16:creationId xmlns:a16="http://schemas.microsoft.com/office/drawing/2014/main" id="{3B33F710-16D7-4F48-BFCA-66C9CA235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5" name="Freeform 20">
              <a:extLst>
                <a:ext uri="{FF2B5EF4-FFF2-40B4-BE49-F238E27FC236}">
                  <a16:creationId xmlns:a16="http://schemas.microsoft.com/office/drawing/2014/main" id="{6C8C8ED4-90FA-4E97-AAF0-D5D51E6A9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6" name="Rectangle 21">
              <a:extLst>
                <a:ext uri="{FF2B5EF4-FFF2-40B4-BE49-F238E27FC236}">
                  <a16:creationId xmlns:a16="http://schemas.microsoft.com/office/drawing/2014/main" id="{6C5EB9C1-B25F-4172-8A96-5950ECC828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7" name="Freeform 22">
              <a:extLst>
                <a:ext uri="{FF2B5EF4-FFF2-40B4-BE49-F238E27FC236}">
                  <a16:creationId xmlns:a16="http://schemas.microsoft.com/office/drawing/2014/main" id="{097E6E8A-9373-4655-882B-21715CCE9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8" name="Freeform 23">
              <a:extLst>
                <a:ext uri="{FF2B5EF4-FFF2-40B4-BE49-F238E27FC236}">
                  <a16:creationId xmlns:a16="http://schemas.microsoft.com/office/drawing/2014/main" id="{EB8CC766-1206-4372-ACAF-8230AF4D5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9" name="Freeform 24">
              <a:extLst>
                <a:ext uri="{FF2B5EF4-FFF2-40B4-BE49-F238E27FC236}">
                  <a16:creationId xmlns:a16="http://schemas.microsoft.com/office/drawing/2014/main" id="{1C8E2511-2489-47B2-9C19-C410910DD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50" name="Freeform 25">
              <a:extLst>
                <a:ext uri="{FF2B5EF4-FFF2-40B4-BE49-F238E27FC236}">
                  <a16:creationId xmlns:a16="http://schemas.microsoft.com/office/drawing/2014/main" id="{D7820196-0A47-47EF-832C-A688E897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51" name="Freeform 26">
              <a:extLst>
                <a:ext uri="{FF2B5EF4-FFF2-40B4-BE49-F238E27FC236}">
                  <a16:creationId xmlns:a16="http://schemas.microsoft.com/office/drawing/2014/main" id="{4982E0BF-34AE-48A3-AD6B-E0F3CD05DB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52" name="Freeform 27">
              <a:extLst>
                <a:ext uri="{FF2B5EF4-FFF2-40B4-BE49-F238E27FC236}">
                  <a16:creationId xmlns:a16="http://schemas.microsoft.com/office/drawing/2014/main" id="{CD34643B-9DF2-4310-8868-48252C339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53" name="Freeform 28">
              <a:extLst>
                <a:ext uri="{FF2B5EF4-FFF2-40B4-BE49-F238E27FC236}">
                  <a16:creationId xmlns:a16="http://schemas.microsoft.com/office/drawing/2014/main" id="{4E020C4E-AF64-44A8-B830-779541D8D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54" name="Freeform 29">
              <a:extLst>
                <a:ext uri="{FF2B5EF4-FFF2-40B4-BE49-F238E27FC236}">
                  <a16:creationId xmlns:a16="http://schemas.microsoft.com/office/drawing/2014/main" id="{D97BC3D3-B1B3-4825-9169-BBEF1DBCF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55" name="Freeform 30">
              <a:extLst>
                <a:ext uri="{FF2B5EF4-FFF2-40B4-BE49-F238E27FC236}">
                  <a16:creationId xmlns:a16="http://schemas.microsoft.com/office/drawing/2014/main" id="{A750DC4F-1DAF-470E-98C6-6C68DEB93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56" name="Freeform 31">
              <a:extLst>
                <a:ext uri="{FF2B5EF4-FFF2-40B4-BE49-F238E27FC236}">
                  <a16:creationId xmlns:a16="http://schemas.microsoft.com/office/drawing/2014/main" id="{2F99594A-5BBD-4E10-A818-8BE52B7D9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84130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2E4E997-8672-4FFD-B8EC-9932A8E47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FE6BA9E6-1D9E-4D30-B528-D49FA1342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1293C33-0122-7222-D392-9ACBF55542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en-US" sz="3200" dirty="0"/>
              <a:t>Comics Code Authority (1954)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F316DB5-F72F-0F59-2274-B2177A2188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459287" cy="3965046"/>
          </a:xfrm>
        </p:spPr>
        <p:txBody>
          <a:bodyPr>
            <a:normAutofit/>
          </a:bodyPr>
          <a:lstStyle/>
          <a:p>
            <a:r>
              <a:rPr lang="en-US" sz="2000" dirty="0"/>
              <a:t>Superman gained more powers</a:t>
            </a:r>
          </a:p>
          <a:p>
            <a:r>
              <a:rPr lang="en-US" sz="2000" dirty="0"/>
              <a:t>More wholesome stories</a:t>
            </a:r>
          </a:p>
          <a:p>
            <a:r>
              <a:rPr lang="en-US" sz="2000" dirty="0"/>
              <a:t>Limitations lead to creativity</a:t>
            </a:r>
          </a:p>
        </p:txBody>
      </p:sp>
      <p:pic>
        <p:nvPicPr>
          <p:cNvPr id="4" name="Content Placeholder 3" descr="A close-up of a stamp&#10;&#10;AI-generated content may be incorrect.">
            <a:extLst>
              <a:ext uri="{FF2B5EF4-FFF2-40B4-BE49-F238E27FC236}">
                <a16:creationId xmlns:a16="http://schemas.microsoft.com/office/drawing/2014/main" id="{428CFC37-C006-5125-8B22-005FBDB06A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9724" y="618518"/>
            <a:ext cx="4448831" cy="5596015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453E4DEE-E996-40F8-8635-0FF43D734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6" name="Rectangle 5">
              <a:extLst>
                <a:ext uri="{FF2B5EF4-FFF2-40B4-BE49-F238E27FC236}">
                  <a16:creationId xmlns:a16="http://schemas.microsoft.com/office/drawing/2014/main" id="{08BD1D3E-43CE-49EB-A424-0738950C64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E9182037-E3FA-489A-95D5-29E424842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E8864E76-AD7F-4BEE-B3F6-A78FA42AE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8AD071B3-046D-4479-91FE-01E9AD7C8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91D776F5-E902-4A4D-A75D-A46E063C9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EBED8F24-A998-4952-AB68-E2074F074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74D7A646-8CDC-49B3-9C44-3EF38DB42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D4E99D14-E4F4-419B-9AAF-8D1CEAB28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377E106C-5445-4A52-9F7E-DA17387442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752BFE96-D378-4BAE-A64B-F851A34C4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B88FFB19-5A5E-4078-B467-9D4ABD21B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Line 16">
              <a:extLst>
                <a:ext uri="{FF2B5EF4-FFF2-40B4-BE49-F238E27FC236}">
                  <a16:creationId xmlns:a16="http://schemas.microsoft.com/office/drawing/2014/main" id="{11042975-3D19-4728-BCDA-D3F5CD633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A28972BD-D2E1-4DCA-A907-2E3B6F606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1C806824-5C2D-4747-B038-69EE4074B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3B33F710-16D7-4F48-BFCA-66C9CA235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6C8C8ED4-90FA-4E97-AAF0-D5D51E6A9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Rectangle 21">
              <a:extLst>
                <a:ext uri="{FF2B5EF4-FFF2-40B4-BE49-F238E27FC236}">
                  <a16:creationId xmlns:a16="http://schemas.microsoft.com/office/drawing/2014/main" id="{6C5EB9C1-B25F-4172-8A96-5950ECC828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097E6E8A-9373-4655-882B-21715CCE9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EB8CC766-1206-4372-ACAF-8230AF4D5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1C8E2511-2489-47B2-9C19-C410910DD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25">
              <a:extLst>
                <a:ext uri="{FF2B5EF4-FFF2-40B4-BE49-F238E27FC236}">
                  <a16:creationId xmlns:a16="http://schemas.microsoft.com/office/drawing/2014/main" id="{D7820196-0A47-47EF-832C-A688E897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26">
              <a:extLst>
                <a:ext uri="{FF2B5EF4-FFF2-40B4-BE49-F238E27FC236}">
                  <a16:creationId xmlns:a16="http://schemas.microsoft.com/office/drawing/2014/main" id="{4982E0BF-34AE-48A3-AD6B-E0F3CD05DB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27">
              <a:extLst>
                <a:ext uri="{FF2B5EF4-FFF2-40B4-BE49-F238E27FC236}">
                  <a16:creationId xmlns:a16="http://schemas.microsoft.com/office/drawing/2014/main" id="{CD34643B-9DF2-4310-8868-48252C339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28">
              <a:extLst>
                <a:ext uri="{FF2B5EF4-FFF2-40B4-BE49-F238E27FC236}">
                  <a16:creationId xmlns:a16="http://schemas.microsoft.com/office/drawing/2014/main" id="{4E020C4E-AF64-44A8-B830-779541D8D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29">
              <a:extLst>
                <a:ext uri="{FF2B5EF4-FFF2-40B4-BE49-F238E27FC236}">
                  <a16:creationId xmlns:a16="http://schemas.microsoft.com/office/drawing/2014/main" id="{D97BC3D3-B1B3-4825-9169-BBEF1DBCF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A750DC4F-1DAF-470E-98C6-6C68DEB93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2F99594A-5BBD-4E10-A818-8BE52B7D9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21204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C5CCB-3D6C-AFE2-36E3-DA46D88ED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</p:spPr>
        <p:txBody>
          <a:bodyPr>
            <a:normAutofit/>
          </a:bodyPr>
          <a:lstStyle/>
          <a:p>
            <a:pPr algn="ctr"/>
            <a:r>
              <a:rPr lang="en-US"/>
              <a:t>Silver Age and the Expanded mythology:</a:t>
            </a:r>
          </a:p>
        </p:txBody>
      </p:sp>
      <p:sp>
        <p:nvSpPr>
          <p:cNvPr id="7176" name="Content Placeholder 7175">
            <a:extLst>
              <a:ext uri="{FF2B5EF4-FFF2-40B4-BE49-F238E27FC236}">
                <a16:creationId xmlns:a16="http://schemas.microsoft.com/office/drawing/2014/main" id="{604F00FB-CF9D-5F83-35EB-4064C2C677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844521" cy="3541714"/>
          </a:xfrm>
        </p:spPr>
        <p:txBody>
          <a:bodyPr anchor="ctr">
            <a:normAutofit/>
          </a:bodyPr>
          <a:lstStyle/>
          <a:p>
            <a:r>
              <a:rPr lang="en-US"/>
              <a:t>Krypton</a:t>
            </a:r>
          </a:p>
          <a:p>
            <a:r>
              <a:rPr lang="en-US"/>
              <a:t>Supergirl</a:t>
            </a:r>
          </a:p>
          <a:p>
            <a:r>
              <a:rPr lang="en-US"/>
              <a:t>Brainiac</a:t>
            </a:r>
          </a:p>
          <a:p>
            <a:r>
              <a:rPr lang="en-US"/>
              <a:t>Bizarro</a:t>
            </a:r>
          </a:p>
          <a:p>
            <a:r>
              <a:rPr lang="en-US"/>
              <a:t>multicolored Kryptonite</a:t>
            </a:r>
          </a:p>
        </p:txBody>
      </p:sp>
      <p:pic>
        <p:nvPicPr>
          <p:cNvPr id="4" name="Picture 4" descr="Superman's Kryptonite Colors Explained ...">
            <a:extLst>
              <a:ext uri="{FF2B5EF4-FFF2-40B4-BE49-F238E27FC236}">
                <a16:creationId xmlns:a16="http://schemas.microsoft.com/office/drawing/2014/main" id="{0C721A6A-2A8F-E332-378E-33AEE33450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4" r="5142" b="-5"/>
          <a:stretch>
            <a:fillRect/>
          </a:stretch>
        </p:blipFill>
        <p:spPr bwMode="auto">
          <a:xfrm>
            <a:off x="8801737" y="4103422"/>
            <a:ext cx="2245675" cy="1442190"/>
          </a:xfrm>
          <a:custGeom>
            <a:avLst/>
            <a:gdLst/>
            <a:ahLst/>
            <a:cxnLst/>
            <a:rect l="l" t="t" r="r" b="b"/>
            <a:pathLst>
              <a:path w="2245675" h="3047892">
                <a:moveTo>
                  <a:pt x="148128" y="0"/>
                </a:moveTo>
                <a:lnTo>
                  <a:pt x="2245675" y="0"/>
                </a:lnTo>
                <a:lnTo>
                  <a:pt x="2245675" y="3047892"/>
                </a:lnTo>
                <a:lnTo>
                  <a:pt x="0" y="3047892"/>
                </a:lnTo>
                <a:lnTo>
                  <a:pt x="0" y="148128"/>
                </a:lnTo>
                <a:cubicBezTo>
                  <a:pt x="0" y="66319"/>
                  <a:pt x="66319" y="0"/>
                  <a:pt x="148128" y="0"/>
                </a:cubicBezTo>
                <a:close/>
              </a:path>
            </a:pathLst>
          </a:custGeom>
          <a:noFill/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Supergirl Settles How Advanced Krypton ...">
            <a:extLst>
              <a:ext uri="{FF2B5EF4-FFF2-40B4-BE49-F238E27FC236}">
                <a16:creationId xmlns:a16="http://schemas.microsoft.com/office/drawing/2014/main" id="{94179F3A-4E98-B4D4-F786-4F68272C15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86"/>
          <a:stretch>
            <a:fillRect/>
          </a:stretch>
        </p:blipFill>
        <p:spPr bwMode="auto">
          <a:xfrm>
            <a:off x="6392335" y="2571499"/>
            <a:ext cx="2245674" cy="1444834"/>
          </a:xfrm>
          <a:prstGeom prst="rect">
            <a:avLst/>
          </a:prstGeom>
          <a:noFill/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Bizarro Is The Backwards Version Of ...">
            <a:extLst>
              <a:ext uri="{FF2B5EF4-FFF2-40B4-BE49-F238E27FC236}">
                <a16:creationId xmlns:a16="http://schemas.microsoft.com/office/drawing/2014/main" id="{28742AF2-80E7-AB86-C695-3FB1BA3A36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04" r="6882"/>
          <a:stretch>
            <a:fillRect/>
          </a:stretch>
        </p:blipFill>
        <p:spPr bwMode="auto">
          <a:xfrm>
            <a:off x="6392335" y="4100778"/>
            <a:ext cx="2245675" cy="1444834"/>
          </a:xfrm>
          <a:prstGeom prst="rect">
            <a:avLst/>
          </a:prstGeom>
          <a:noFill/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Supergirl's Perfect Nemesis Turns Her ...">
            <a:extLst>
              <a:ext uri="{FF2B5EF4-FFF2-40B4-BE49-F238E27FC236}">
                <a16:creationId xmlns:a16="http://schemas.microsoft.com/office/drawing/2014/main" id="{1F92A211-5161-ADEE-34B9-3B64E73454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86"/>
          <a:stretch>
            <a:fillRect/>
          </a:stretch>
        </p:blipFill>
        <p:spPr bwMode="auto">
          <a:xfrm>
            <a:off x="8801737" y="2566021"/>
            <a:ext cx="2245674" cy="1444834"/>
          </a:xfrm>
          <a:custGeom>
            <a:avLst/>
            <a:gdLst/>
            <a:ahLst/>
            <a:cxnLst/>
            <a:rect l="l" t="t" r="r" b="b"/>
            <a:pathLst>
              <a:path w="2245674" h="3047892">
                <a:moveTo>
                  <a:pt x="0" y="0"/>
                </a:moveTo>
                <a:lnTo>
                  <a:pt x="2245674" y="0"/>
                </a:lnTo>
                <a:lnTo>
                  <a:pt x="2245674" y="2899764"/>
                </a:lnTo>
                <a:cubicBezTo>
                  <a:pt x="2245674" y="2981573"/>
                  <a:pt x="2179355" y="3047892"/>
                  <a:pt x="2097546" y="3047892"/>
                </a:cubicBezTo>
                <a:lnTo>
                  <a:pt x="0" y="3047892"/>
                </a:lnTo>
                <a:close/>
              </a:path>
            </a:pathLst>
          </a:custGeom>
          <a:noFill/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0154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1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1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1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1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6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DC913-8D31-71D4-77B3-2F15DCF44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Modern Era: Reinvention &amp;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603A12-179D-0134-2887-C70BDF5728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66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85" name="Rectangle 10284">
            <a:extLst>
              <a:ext uri="{FF2B5EF4-FFF2-40B4-BE49-F238E27FC236}">
                <a16:creationId xmlns:a16="http://schemas.microsoft.com/office/drawing/2014/main" id="{C2E4E997-8672-4FFD-B8EC-9932A8E47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7" name="Picture 2">
            <a:extLst>
              <a:ext uri="{FF2B5EF4-FFF2-40B4-BE49-F238E27FC236}">
                <a16:creationId xmlns:a16="http://schemas.microsoft.com/office/drawing/2014/main" id="{FE6BA9E6-1D9E-4D30-B528-D49FA1342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4AE9298-2055-9554-1CAA-90435F1F2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en-US" sz="3200" dirty="0"/>
              <a:t>Bronze Age: darker themes (1970s)</a:t>
            </a:r>
          </a:p>
        </p:txBody>
      </p:sp>
      <p:sp>
        <p:nvSpPr>
          <p:cNvPr id="10246" name="Content Placeholder 10245">
            <a:extLst>
              <a:ext uri="{FF2B5EF4-FFF2-40B4-BE49-F238E27FC236}">
                <a16:creationId xmlns:a16="http://schemas.microsoft.com/office/drawing/2014/main" id="{A5FB6AEB-483E-C491-D80E-071F9D73FA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459287" cy="3965046"/>
          </a:xfrm>
        </p:spPr>
        <p:txBody>
          <a:bodyPr>
            <a:normAutofit/>
          </a:bodyPr>
          <a:lstStyle/>
          <a:p>
            <a:r>
              <a:rPr lang="en-US" sz="2000" dirty="0"/>
              <a:t>Superman is depowered and rebooted</a:t>
            </a:r>
          </a:p>
          <a:p>
            <a:pPr lvl="1"/>
            <a:r>
              <a:rPr lang="en-US" sz="1600" dirty="0"/>
              <a:t>Kryptonite Nevermore (1971)</a:t>
            </a:r>
          </a:p>
          <a:p>
            <a:r>
              <a:rPr lang="en-US" sz="2000" dirty="0"/>
              <a:t>Faces more social issues</a:t>
            </a:r>
          </a:p>
          <a:p>
            <a:pPr lvl="1"/>
            <a:r>
              <a:rPr lang="en-US" sz="1600" dirty="0"/>
              <a:t>Poverty, corruption, pollution</a:t>
            </a:r>
          </a:p>
          <a:p>
            <a:pPr lvl="1"/>
            <a:r>
              <a:rPr lang="en-US" sz="1600" dirty="0"/>
              <a:t>A return to beginnings</a:t>
            </a:r>
          </a:p>
        </p:txBody>
      </p:sp>
      <p:pic>
        <p:nvPicPr>
          <p:cNvPr id="10244" name="Picture 4" descr="Bronze Age | Superman Wiki | Fandom">
            <a:extLst>
              <a:ext uri="{FF2B5EF4-FFF2-40B4-BE49-F238E27FC236}">
                <a16:creationId xmlns:a16="http://schemas.microsoft.com/office/drawing/2014/main" id="{D533CC58-DEE6-FE0D-ED9F-66B201F4DD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10796" y="618518"/>
            <a:ext cx="3826686" cy="5596015"/>
          </a:xfrm>
          <a:prstGeom prst="round2DiagRect">
            <a:avLst>
              <a:gd name="adj1" fmla="val 5608"/>
              <a:gd name="adj2" fmla="val 0"/>
            </a:avLst>
          </a:prstGeom>
          <a:noFill/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289" name="Group 10288">
            <a:extLst>
              <a:ext uri="{FF2B5EF4-FFF2-40B4-BE49-F238E27FC236}">
                <a16:creationId xmlns:a16="http://schemas.microsoft.com/office/drawing/2014/main" id="{453E4DEE-E996-40F8-8635-0FF43D734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0290" name="Rectangle 5">
              <a:extLst>
                <a:ext uri="{FF2B5EF4-FFF2-40B4-BE49-F238E27FC236}">
                  <a16:creationId xmlns:a16="http://schemas.microsoft.com/office/drawing/2014/main" id="{08BD1D3E-43CE-49EB-A424-0738950C64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91" name="Freeform 6">
              <a:extLst>
                <a:ext uri="{FF2B5EF4-FFF2-40B4-BE49-F238E27FC236}">
                  <a16:creationId xmlns:a16="http://schemas.microsoft.com/office/drawing/2014/main" id="{E9182037-E3FA-489A-95D5-29E424842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92" name="Freeform 7">
              <a:extLst>
                <a:ext uri="{FF2B5EF4-FFF2-40B4-BE49-F238E27FC236}">
                  <a16:creationId xmlns:a16="http://schemas.microsoft.com/office/drawing/2014/main" id="{E8864E76-AD7F-4BEE-B3F6-A78FA42AE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93" name="Freeform 8">
              <a:extLst>
                <a:ext uri="{FF2B5EF4-FFF2-40B4-BE49-F238E27FC236}">
                  <a16:creationId xmlns:a16="http://schemas.microsoft.com/office/drawing/2014/main" id="{8AD071B3-046D-4479-91FE-01E9AD7C8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94" name="Freeform 9">
              <a:extLst>
                <a:ext uri="{FF2B5EF4-FFF2-40B4-BE49-F238E27FC236}">
                  <a16:creationId xmlns:a16="http://schemas.microsoft.com/office/drawing/2014/main" id="{91D776F5-E902-4A4D-A75D-A46E063C9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95" name="Freeform 10">
              <a:extLst>
                <a:ext uri="{FF2B5EF4-FFF2-40B4-BE49-F238E27FC236}">
                  <a16:creationId xmlns:a16="http://schemas.microsoft.com/office/drawing/2014/main" id="{EBED8F24-A998-4952-AB68-E2074F074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96" name="Freeform 11">
              <a:extLst>
                <a:ext uri="{FF2B5EF4-FFF2-40B4-BE49-F238E27FC236}">
                  <a16:creationId xmlns:a16="http://schemas.microsoft.com/office/drawing/2014/main" id="{74D7A646-8CDC-49B3-9C44-3EF38DB42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97" name="Freeform 12">
              <a:extLst>
                <a:ext uri="{FF2B5EF4-FFF2-40B4-BE49-F238E27FC236}">
                  <a16:creationId xmlns:a16="http://schemas.microsoft.com/office/drawing/2014/main" id="{D4E99D14-E4F4-419B-9AAF-8D1CEAB28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98" name="Freeform 13">
              <a:extLst>
                <a:ext uri="{FF2B5EF4-FFF2-40B4-BE49-F238E27FC236}">
                  <a16:creationId xmlns:a16="http://schemas.microsoft.com/office/drawing/2014/main" id="{377E106C-5445-4A52-9F7E-DA17387442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99" name="Freeform 14">
              <a:extLst>
                <a:ext uri="{FF2B5EF4-FFF2-40B4-BE49-F238E27FC236}">
                  <a16:creationId xmlns:a16="http://schemas.microsoft.com/office/drawing/2014/main" id="{752BFE96-D378-4BAE-A64B-F851A34C4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00" name="Freeform 15">
              <a:extLst>
                <a:ext uri="{FF2B5EF4-FFF2-40B4-BE49-F238E27FC236}">
                  <a16:creationId xmlns:a16="http://schemas.microsoft.com/office/drawing/2014/main" id="{B88FFB19-5A5E-4078-B467-9D4ABD21B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01" name="Line 16">
              <a:extLst>
                <a:ext uri="{FF2B5EF4-FFF2-40B4-BE49-F238E27FC236}">
                  <a16:creationId xmlns:a16="http://schemas.microsoft.com/office/drawing/2014/main" id="{11042975-3D19-4728-BCDA-D3F5CD633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02" name="Freeform 17">
              <a:extLst>
                <a:ext uri="{FF2B5EF4-FFF2-40B4-BE49-F238E27FC236}">
                  <a16:creationId xmlns:a16="http://schemas.microsoft.com/office/drawing/2014/main" id="{A28972BD-D2E1-4DCA-A907-2E3B6F606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03" name="Freeform 18">
              <a:extLst>
                <a:ext uri="{FF2B5EF4-FFF2-40B4-BE49-F238E27FC236}">
                  <a16:creationId xmlns:a16="http://schemas.microsoft.com/office/drawing/2014/main" id="{1C806824-5C2D-4747-B038-69EE4074B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04" name="Freeform 19">
              <a:extLst>
                <a:ext uri="{FF2B5EF4-FFF2-40B4-BE49-F238E27FC236}">
                  <a16:creationId xmlns:a16="http://schemas.microsoft.com/office/drawing/2014/main" id="{3B33F710-16D7-4F48-BFCA-66C9CA235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05" name="Freeform 20">
              <a:extLst>
                <a:ext uri="{FF2B5EF4-FFF2-40B4-BE49-F238E27FC236}">
                  <a16:creationId xmlns:a16="http://schemas.microsoft.com/office/drawing/2014/main" id="{6C8C8ED4-90FA-4E97-AAF0-D5D51E6A9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06" name="Rectangle 21">
              <a:extLst>
                <a:ext uri="{FF2B5EF4-FFF2-40B4-BE49-F238E27FC236}">
                  <a16:creationId xmlns:a16="http://schemas.microsoft.com/office/drawing/2014/main" id="{6C5EB9C1-B25F-4172-8A96-5950ECC828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07" name="Freeform 22">
              <a:extLst>
                <a:ext uri="{FF2B5EF4-FFF2-40B4-BE49-F238E27FC236}">
                  <a16:creationId xmlns:a16="http://schemas.microsoft.com/office/drawing/2014/main" id="{097E6E8A-9373-4655-882B-21715CCE9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08" name="Freeform 23">
              <a:extLst>
                <a:ext uri="{FF2B5EF4-FFF2-40B4-BE49-F238E27FC236}">
                  <a16:creationId xmlns:a16="http://schemas.microsoft.com/office/drawing/2014/main" id="{EB8CC766-1206-4372-ACAF-8230AF4D5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09" name="Freeform 24">
              <a:extLst>
                <a:ext uri="{FF2B5EF4-FFF2-40B4-BE49-F238E27FC236}">
                  <a16:creationId xmlns:a16="http://schemas.microsoft.com/office/drawing/2014/main" id="{1C8E2511-2489-47B2-9C19-C410910DD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10" name="Freeform 25">
              <a:extLst>
                <a:ext uri="{FF2B5EF4-FFF2-40B4-BE49-F238E27FC236}">
                  <a16:creationId xmlns:a16="http://schemas.microsoft.com/office/drawing/2014/main" id="{D7820196-0A47-47EF-832C-A688E897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11" name="Freeform 26">
              <a:extLst>
                <a:ext uri="{FF2B5EF4-FFF2-40B4-BE49-F238E27FC236}">
                  <a16:creationId xmlns:a16="http://schemas.microsoft.com/office/drawing/2014/main" id="{4982E0BF-34AE-48A3-AD6B-E0F3CD05DB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12" name="Freeform 27">
              <a:extLst>
                <a:ext uri="{FF2B5EF4-FFF2-40B4-BE49-F238E27FC236}">
                  <a16:creationId xmlns:a16="http://schemas.microsoft.com/office/drawing/2014/main" id="{CD34643B-9DF2-4310-8868-48252C339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13" name="Freeform 28">
              <a:extLst>
                <a:ext uri="{FF2B5EF4-FFF2-40B4-BE49-F238E27FC236}">
                  <a16:creationId xmlns:a16="http://schemas.microsoft.com/office/drawing/2014/main" id="{4E020C4E-AF64-44A8-B830-779541D8D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14" name="Freeform 29">
              <a:extLst>
                <a:ext uri="{FF2B5EF4-FFF2-40B4-BE49-F238E27FC236}">
                  <a16:creationId xmlns:a16="http://schemas.microsoft.com/office/drawing/2014/main" id="{D97BC3D3-B1B3-4825-9169-BBEF1DBCF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15" name="Freeform 30">
              <a:extLst>
                <a:ext uri="{FF2B5EF4-FFF2-40B4-BE49-F238E27FC236}">
                  <a16:creationId xmlns:a16="http://schemas.microsoft.com/office/drawing/2014/main" id="{A750DC4F-1DAF-470E-98C6-6C68DEB93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16" name="Freeform 31">
              <a:extLst>
                <a:ext uri="{FF2B5EF4-FFF2-40B4-BE49-F238E27FC236}">
                  <a16:creationId xmlns:a16="http://schemas.microsoft.com/office/drawing/2014/main" id="{2F99594A-5BBD-4E10-A818-8BE52B7D9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60165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6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273" name="Rectangle 11272">
            <a:extLst>
              <a:ext uri="{FF2B5EF4-FFF2-40B4-BE49-F238E27FC236}">
                <a16:creationId xmlns:a16="http://schemas.microsoft.com/office/drawing/2014/main" id="{C2E4E997-8672-4FFD-B8EC-9932A8E47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275" name="Picture 2">
            <a:extLst>
              <a:ext uri="{FF2B5EF4-FFF2-40B4-BE49-F238E27FC236}">
                <a16:creationId xmlns:a16="http://schemas.microsoft.com/office/drawing/2014/main" id="{FE6BA9E6-1D9E-4D30-B528-D49FA1342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76B239C-E9E9-CDA9-97CE-1A7EDF90F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en-US" sz="3200" dirty="0"/>
              <a:t>Superman: The movie (1978)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11270" name="Content Placeholder 11269">
            <a:extLst>
              <a:ext uri="{FF2B5EF4-FFF2-40B4-BE49-F238E27FC236}">
                <a16:creationId xmlns:a16="http://schemas.microsoft.com/office/drawing/2014/main" id="{51124609-7F75-D371-D81F-C82D412A5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459287" cy="3965046"/>
          </a:xfrm>
        </p:spPr>
        <p:txBody>
          <a:bodyPr>
            <a:normAutofit/>
          </a:bodyPr>
          <a:lstStyle/>
          <a:p>
            <a:r>
              <a:rPr lang="en-US" sz="2000" dirty="0"/>
              <a:t>“You’ll Believe a Man Can Fly”</a:t>
            </a:r>
          </a:p>
          <a:p>
            <a:pPr lvl="1"/>
            <a:r>
              <a:rPr lang="en-US" sz="1600" dirty="0"/>
              <a:t>Richard Donner (</a:t>
            </a:r>
            <a:r>
              <a:rPr lang="en-US" sz="1600" dirty="0" err="1"/>
              <a:t>dir</a:t>
            </a:r>
            <a:r>
              <a:rPr lang="en-US" sz="1600" dirty="0"/>
              <a:t>)</a:t>
            </a:r>
          </a:p>
          <a:p>
            <a:r>
              <a:rPr lang="en-US" sz="2000" dirty="0"/>
              <a:t>Christopher Reeve</a:t>
            </a:r>
          </a:p>
          <a:p>
            <a:pPr lvl="1"/>
            <a:r>
              <a:rPr lang="en-US" sz="1600" dirty="0"/>
              <a:t>Humanizes the character</a:t>
            </a:r>
          </a:p>
          <a:p>
            <a:pPr lvl="1"/>
            <a:r>
              <a:rPr lang="en-US" sz="1600" dirty="0"/>
              <a:t>Puts Clark Kent before Superman</a:t>
            </a:r>
          </a:p>
          <a:p>
            <a:endParaRPr lang="en-US" sz="2000" dirty="0"/>
          </a:p>
        </p:txBody>
      </p:sp>
      <p:pic>
        <p:nvPicPr>
          <p:cNvPr id="11266" name="Picture 2" descr="Christopher Reeve - Wikipedia">
            <a:extLst>
              <a:ext uri="{FF2B5EF4-FFF2-40B4-BE49-F238E27FC236}">
                <a16:creationId xmlns:a16="http://schemas.microsoft.com/office/drawing/2014/main" id="{5C42074F-FC24-1DC1-6CA2-C3A5BFC3A2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51569" y="618518"/>
            <a:ext cx="4345141" cy="5596015"/>
          </a:xfrm>
          <a:prstGeom prst="round2DiagRect">
            <a:avLst>
              <a:gd name="adj1" fmla="val 5608"/>
              <a:gd name="adj2" fmla="val 0"/>
            </a:avLst>
          </a:prstGeom>
          <a:noFill/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277" name="Group 11276">
            <a:extLst>
              <a:ext uri="{FF2B5EF4-FFF2-40B4-BE49-F238E27FC236}">
                <a16:creationId xmlns:a16="http://schemas.microsoft.com/office/drawing/2014/main" id="{453E4DEE-E996-40F8-8635-0FF43D734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1278" name="Rectangle 5">
              <a:extLst>
                <a:ext uri="{FF2B5EF4-FFF2-40B4-BE49-F238E27FC236}">
                  <a16:creationId xmlns:a16="http://schemas.microsoft.com/office/drawing/2014/main" id="{08BD1D3E-43CE-49EB-A424-0738950C64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79" name="Freeform 6">
              <a:extLst>
                <a:ext uri="{FF2B5EF4-FFF2-40B4-BE49-F238E27FC236}">
                  <a16:creationId xmlns:a16="http://schemas.microsoft.com/office/drawing/2014/main" id="{E9182037-E3FA-489A-95D5-29E424842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80" name="Freeform 7">
              <a:extLst>
                <a:ext uri="{FF2B5EF4-FFF2-40B4-BE49-F238E27FC236}">
                  <a16:creationId xmlns:a16="http://schemas.microsoft.com/office/drawing/2014/main" id="{E8864E76-AD7F-4BEE-B3F6-A78FA42AE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81" name="Freeform 8">
              <a:extLst>
                <a:ext uri="{FF2B5EF4-FFF2-40B4-BE49-F238E27FC236}">
                  <a16:creationId xmlns:a16="http://schemas.microsoft.com/office/drawing/2014/main" id="{8AD071B3-046D-4479-91FE-01E9AD7C8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82" name="Freeform 9">
              <a:extLst>
                <a:ext uri="{FF2B5EF4-FFF2-40B4-BE49-F238E27FC236}">
                  <a16:creationId xmlns:a16="http://schemas.microsoft.com/office/drawing/2014/main" id="{91D776F5-E902-4A4D-A75D-A46E063C9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83" name="Freeform 10">
              <a:extLst>
                <a:ext uri="{FF2B5EF4-FFF2-40B4-BE49-F238E27FC236}">
                  <a16:creationId xmlns:a16="http://schemas.microsoft.com/office/drawing/2014/main" id="{EBED8F24-A998-4952-AB68-E2074F074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84" name="Freeform 11">
              <a:extLst>
                <a:ext uri="{FF2B5EF4-FFF2-40B4-BE49-F238E27FC236}">
                  <a16:creationId xmlns:a16="http://schemas.microsoft.com/office/drawing/2014/main" id="{74D7A646-8CDC-49B3-9C44-3EF38DB42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85" name="Freeform 12">
              <a:extLst>
                <a:ext uri="{FF2B5EF4-FFF2-40B4-BE49-F238E27FC236}">
                  <a16:creationId xmlns:a16="http://schemas.microsoft.com/office/drawing/2014/main" id="{D4E99D14-E4F4-419B-9AAF-8D1CEAB28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86" name="Freeform 13">
              <a:extLst>
                <a:ext uri="{FF2B5EF4-FFF2-40B4-BE49-F238E27FC236}">
                  <a16:creationId xmlns:a16="http://schemas.microsoft.com/office/drawing/2014/main" id="{377E106C-5445-4A52-9F7E-DA17387442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87" name="Freeform 14">
              <a:extLst>
                <a:ext uri="{FF2B5EF4-FFF2-40B4-BE49-F238E27FC236}">
                  <a16:creationId xmlns:a16="http://schemas.microsoft.com/office/drawing/2014/main" id="{752BFE96-D378-4BAE-A64B-F851A34C4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88" name="Freeform 15">
              <a:extLst>
                <a:ext uri="{FF2B5EF4-FFF2-40B4-BE49-F238E27FC236}">
                  <a16:creationId xmlns:a16="http://schemas.microsoft.com/office/drawing/2014/main" id="{B88FFB19-5A5E-4078-B467-9D4ABD21B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89" name="Line 16">
              <a:extLst>
                <a:ext uri="{FF2B5EF4-FFF2-40B4-BE49-F238E27FC236}">
                  <a16:creationId xmlns:a16="http://schemas.microsoft.com/office/drawing/2014/main" id="{11042975-3D19-4728-BCDA-D3F5CD633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90" name="Freeform 17">
              <a:extLst>
                <a:ext uri="{FF2B5EF4-FFF2-40B4-BE49-F238E27FC236}">
                  <a16:creationId xmlns:a16="http://schemas.microsoft.com/office/drawing/2014/main" id="{A28972BD-D2E1-4DCA-A907-2E3B6F606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91" name="Freeform 18">
              <a:extLst>
                <a:ext uri="{FF2B5EF4-FFF2-40B4-BE49-F238E27FC236}">
                  <a16:creationId xmlns:a16="http://schemas.microsoft.com/office/drawing/2014/main" id="{1C806824-5C2D-4747-B038-69EE4074B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92" name="Freeform 19">
              <a:extLst>
                <a:ext uri="{FF2B5EF4-FFF2-40B4-BE49-F238E27FC236}">
                  <a16:creationId xmlns:a16="http://schemas.microsoft.com/office/drawing/2014/main" id="{3B33F710-16D7-4F48-BFCA-66C9CA235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93" name="Freeform 20">
              <a:extLst>
                <a:ext uri="{FF2B5EF4-FFF2-40B4-BE49-F238E27FC236}">
                  <a16:creationId xmlns:a16="http://schemas.microsoft.com/office/drawing/2014/main" id="{6C8C8ED4-90FA-4E97-AAF0-D5D51E6A9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94" name="Rectangle 21">
              <a:extLst>
                <a:ext uri="{FF2B5EF4-FFF2-40B4-BE49-F238E27FC236}">
                  <a16:creationId xmlns:a16="http://schemas.microsoft.com/office/drawing/2014/main" id="{6C5EB9C1-B25F-4172-8A96-5950ECC828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95" name="Freeform 22">
              <a:extLst>
                <a:ext uri="{FF2B5EF4-FFF2-40B4-BE49-F238E27FC236}">
                  <a16:creationId xmlns:a16="http://schemas.microsoft.com/office/drawing/2014/main" id="{097E6E8A-9373-4655-882B-21715CCE9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96" name="Freeform 23">
              <a:extLst>
                <a:ext uri="{FF2B5EF4-FFF2-40B4-BE49-F238E27FC236}">
                  <a16:creationId xmlns:a16="http://schemas.microsoft.com/office/drawing/2014/main" id="{EB8CC766-1206-4372-ACAF-8230AF4D5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97" name="Freeform 24">
              <a:extLst>
                <a:ext uri="{FF2B5EF4-FFF2-40B4-BE49-F238E27FC236}">
                  <a16:creationId xmlns:a16="http://schemas.microsoft.com/office/drawing/2014/main" id="{1C8E2511-2489-47B2-9C19-C410910DD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98" name="Freeform 25">
              <a:extLst>
                <a:ext uri="{FF2B5EF4-FFF2-40B4-BE49-F238E27FC236}">
                  <a16:creationId xmlns:a16="http://schemas.microsoft.com/office/drawing/2014/main" id="{D7820196-0A47-47EF-832C-A688E897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99" name="Freeform 26">
              <a:extLst>
                <a:ext uri="{FF2B5EF4-FFF2-40B4-BE49-F238E27FC236}">
                  <a16:creationId xmlns:a16="http://schemas.microsoft.com/office/drawing/2014/main" id="{4982E0BF-34AE-48A3-AD6B-E0F3CD05DB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00" name="Freeform 27">
              <a:extLst>
                <a:ext uri="{FF2B5EF4-FFF2-40B4-BE49-F238E27FC236}">
                  <a16:creationId xmlns:a16="http://schemas.microsoft.com/office/drawing/2014/main" id="{CD34643B-9DF2-4310-8868-48252C339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01" name="Freeform 28">
              <a:extLst>
                <a:ext uri="{FF2B5EF4-FFF2-40B4-BE49-F238E27FC236}">
                  <a16:creationId xmlns:a16="http://schemas.microsoft.com/office/drawing/2014/main" id="{4E020C4E-AF64-44A8-B830-779541D8D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02" name="Freeform 29">
              <a:extLst>
                <a:ext uri="{FF2B5EF4-FFF2-40B4-BE49-F238E27FC236}">
                  <a16:creationId xmlns:a16="http://schemas.microsoft.com/office/drawing/2014/main" id="{D97BC3D3-B1B3-4825-9169-BBEF1DBCF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03" name="Freeform 30">
              <a:extLst>
                <a:ext uri="{FF2B5EF4-FFF2-40B4-BE49-F238E27FC236}">
                  <a16:creationId xmlns:a16="http://schemas.microsoft.com/office/drawing/2014/main" id="{A750DC4F-1DAF-470E-98C6-6C68DEB93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04" name="Freeform 31">
              <a:extLst>
                <a:ext uri="{FF2B5EF4-FFF2-40B4-BE49-F238E27FC236}">
                  <a16:creationId xmlns:a16="http://schemas.microsoft.com/office/drawing/2014/main" id="{2F99594A-5BBD-4E10-A818-8BE52B7D9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01541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2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2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2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2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2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2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2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2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0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333" name="Rectangle 12332">
            <a:extLst>
              <a:ext uri="{FF2B5EF4-FFF2-40B4-BE49-F238E27FC236}">
                <a16:creationId xmlns:a16="http://schemas.microsoft.com/office/drawing/2014/main" id="{C2E4E997-8672-4FFD-B8EC-9932A8E47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335" name="Picture 2">
            <a:extLst>
              <a:ext uri="{FF2B5EF4-FFF2-40B4-BE49-F238E27FC236}">
                <a16:creationId xmlns:a16="http://schemas.microsoft.com/office/drawing/2014/main" id="{FE6BA9E6-1D9E-4D30-B528-D49FA1342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A102181-5541-0259-5A49-A969336BD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en-US" sz="3200" dirty="0"/>
              <a:t>Man of Steel reboot (1986)</a:t>
            </a:r>
          </a:p>
        </p:txBody>
      </p:sp>
      <p:sp>
        <p:nvSpPr>
          <p:cNvPr id="12294" name="Content Placeholder 12293">
            <a:extLst>
              <a:ext uri="{FF2B5EF4-FFF2-40B4-BE49-F238E27FC236}">
                <a16:creationId xmlns:a16="http://schemas.microsoft.com/office/drawing/2014/main" id="{087A6480-C8CA-2337-37A0-B4BE4FE8DA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459287" cy="3965046"/>
          </a:xfrm>
        </p:spPr>
        <p:txBody>
          <a:bodyPr>
            <a:normAutofit/>
          </a:bodyPr>
          <a:lstStyle/>
          <a:p>
            <a:r>
              <a:rPr lang="en-US" sz="2000" dirty="0"/>
              <a:t>John Byrne Reinvents Superman</a:t>
            </a:r>
          </a:p>
          <a:p>
            <a:r>
              <a:rPr lang="en-US" sz="2000" dirty="0"/>
              <a:t>“It was Krypton that made me Superman…but it is Earth that makes me Human!!”</a:t>
            </a:r>
          </a:p>
          <a:p>
            <a:pPr lvl="1"/>
            <a:r>
              <a:rPr lang="en-US" sz="1600" dirty="0"/>
              <a:t>Focus on his humanity and not his godhood</a:t>
            </a:r>
          </a:p>
          <a:p>
            <a:r>
              <a:rPr lang="en-US" sz="2000" dirty="0"/>
              <a:t>Lex Luther is now a corporate CEO</a:t>
            </a:r>
          </a:p>
        </p:txBody>
      </p:sp>
      <p:pic>
        <p:nvPicPr>
          <p:cNvPr id="6" name="Picture 5" descr="A superhero with a cape&#10;&#10;AI-generated content may be incorrect.">
            <a:extLst>
              <a:ext uri="{FF2B5EF4-FFF2-40B4-BE49-F238E27FC236}">
                <a16:creationId xmlns:a16="http://schemas.microsoft.com/office/drawing/2014/main" id="{4A871F4A-8EE6-0837-DDE8-DDDBA344D2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5484" y="618518"/>
            <a:ext cx="3777310" cy="5596015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12337" name="Group 12336">
            <a:extLst>
              <a:ext uri="{FF2B5EF4-FFF2-40B4-BE49-F238E27FC236}">
                <a16:creationId xmlns:a16="http://schemas.microsoft.com/office/drawing/2014/main" id="{453E4DEE-E996-40F8-8635-0FF43D734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338" name="Rectangle 5">
              <a:extLst>
                <a:ext uri="{FF2B5EF4-FFF2-40B4-BE49-F238E27FC236}">
                  <a16:creationId xmlns:a16="http://schemas.microsoft.com/office/drawing/2014/main" id="{08BD1D3E-43CE-49EB-A424-0738950C64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39" name="Freeform 6">
              <a:extLst>
                <a:ext uri="{FF2B5EF4-FFF2-40B4-BE49-F238E27FC236}">
                  <a16:creationId xmlns:a16="http://schemas.microsoft.com/office/drawing/2014/main" id="{E9182037-E3FA-489A-95D5-29E424842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40" name="Freeform 7">
              <a:extLst>
                <a:ext uri="{FF2B5EF4-FFF2-40B4-BE49-F238E27FC236}">
                  <a16:creationId xmlns:a16="http://schemas.microsoft.com/office/drawing/2014/main" id="{E8864E76-AD7F-4BEE-B3F6-A78FA42AE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41" name="Freeform 8">
              <a:extLst>
                <a:ext uri="{FF2B5EF4-FFF2-40B4-BE49-F238E27FC236}">
                  <a16:creationId xmlns:a16="http://schemas.microsoft.com/office/drawing/2014/main" id="{8AD071B3-046D-4479-91FE-01E9AD7C8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42" name="Freeform 9">
              <a:extLst>
                <a:ext uri="{FF2B5EF4-FFF2-40B4-BE49-F238E27FC236}">
                  <a16:creationId xmlns:a16="http://schemas.microsoft.com/office/drawing/2014/main" id="{91D776F5-E902-4A4D-A75D-A46E063C9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43" name="Freeform 10">
              <a:extLst>
                <a:ext uri="{FF2B5EF4-FFF2-40B4-BE49-F238E27FC236}">
                  <a16:creationId xmlns:a16="http://schemas.microsoft.com/office/drawing/2014/main" id="{EBED8F24-A998-4952-AB68-E2074F074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44" name="Freeform 11">
              <a:extLst>
                <a:ext uri="{FF2B5EF4-FFF2-40B4-BE49-F238E27FC236}">
                  <a16:creationId xmlns:a16="http://schemas.microsoft.com/office/drawing/2014/main" id="{74D7A646-8CDC-49B3-9C44-3EF38DB42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45" name="Freeform 12">
              <a:extLst>
                <a:ext uri="{FF2B5EF4-FFF2-40B4-BE49-F238E27FC236}">
                  <a16:creationId xmlns:a16="http://schemas.microsoft.com/office/drawing/2014/main" id="{D4E99D14-E4F4-419B-9AAF-8D1CEAB28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46" name="Freeform 13">
              <a:extLst>
                <a:ext uri="{FF2B5EF4-FFF2-40B4-BE49-F238E27FC236}">
                  <a16:creationId xmlns:a16="http://schemas.microsoft.com/office/drawing/2014/main" id="{377E106C-5445-4A52-9F7E-DA17387442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47" name="Freeform 14">
              <a:extLst>
                <a:ext uri="{FF2B5EF4-FFF2-40B4-BE49-F238E27FC236}">
                  <a16:creationId xmlns:a16="http://schemas.microsoft.com/office/drawing/2014/main" id="{752BFE96-D378-4BAE-A64B-F851A34C4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48" name="Freeform 15">
              <a:extLst>
                <a:ext uri="{FF2B5EF4-FFF2-40B4-BE49-F238E27FC236}">
                  <a16:creationId xmlns:a16="http://schemas.microsoft.com/office/drawing/2014/main" id="{B88FFB19-5A5E-4078-B467-9D4ABD21B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49" name="Line 16">
              <a:extLst>
                <a:ext uri="{FF2B5EF4-FFF2-40B4-BE49-F238E27FC236}">
                  <a16:creationId xmlns:a16="http://schemas.microsoft.com/office/drawing/2014/main" id="{11042975-3D19-4728-BCDA-D3F5CD633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50" name="Freeform 17">
              <a:extLst>
                <a:ext uri="{FF2B5EF4-FFF2-40B4-BE49-F238E27FC236}">
                  <a16:creationId xmlns:a16="http://schemas.microsoft.com/office/drawing/2014/main" id="{A28972BD-D2E1-4DCA-A907-2E3B6F606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51" name="Freeform 18">
              <a:extLst>
                <a:ext uri="{FF2B5EF4-FFF2-40B4-BE49-F238E27FC236}">
                  <a16:creationId xmlns:a16="http://schemas.microsoft.com/office/drawing/2014/main" id="{1C806824-5C2D-4747-B038-69EE4074B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52" name="Freeform 19">
              <a:extLst>
                <a:ext uri="{FF2B5EF4-FFF2-40B4-BE49-F238E27FC236}">
                  <a16:creationId xmlns:a16="http://schemas.microsoft.com/office/drawing/2014/main" id="{3B33F710-16D7-4F48-BFCA-66C9CA235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53" name="Freeform 20">
              <a:extLst>
                <a:ext uri="{FF2B5EF4-FFF2-40B4-BE49-F238E27FC236}">
                  <a16:creationId xmlns:a16="http://schemas.microsoft.com/office/drawing/2014/main" id="{6C8C8ED4-90FA-4E97-AAF0-D5D51E6A9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54" name="Rectangle 21">
              <a:extLst>
                <a:ext uri="{FF2B5EF4-FFF2-40B4-BE49-F238E27FC236}">
                  <a16:creationId xmlns:a16="http://schemas.microsoft.com/office/drawing/2014/main" id="{6C5EB9C1-B25F-4172-8A96-5950ECC828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55" name="Freeform 22">
              <a:extLst>
                <a:ext uri="{FF2B5EF4-FFF2-40B4-BE49-F238E27FC236}">
                  <a16:creationId xmlns:a16="http://schemas.microsoft.com/office/drawing/2014/main" id="{097E6E8A-9373-4655-882B-21715CCE9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56" name="Freeform 23">
              <a:extLst>
                <a:ext uri="{FF2B5EF4-FFF2-40B4-BE49-F238E27FC236}">
                  <a16:creationId xmlns:a16="http://schemas.microsoft.com/office/drawing/2014/main" id="{EB8CC766-1206-4372-ACAF-8230AF4D5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57" name="Freeform 24">
              <a:extLst>
                <a:ext uri="{FF2B5EF4-FFF2-40B4-BE49-F238E27FC236}">
                  <a16:creationId xmlns:a16="http://schemas.microsoft.com/office/drawing/2014/main" id="{1C8E2511-2489-47B2-9C19-C410910DD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58" name="Freeform 25">
              <a:extLst>
                <a:ext uri="{FF2B5EF4-FFF2-40B4-BE49-F238E27FC236}">
                  <a16:creationId xmlns:a16="http://schemas.microsoft.com/office/drawing/2014/main" id="{D7820196-0A47-47EF-832C-A688E897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59" name="Freeform 26">
              <a:extLst>
                <a:ext uri="{FF2B5EF4-FFF2-40B4-BE49-F238E27FC236}">
                  <a16:creationId xmlns:a16="http://schemas.microsoft.com/office/drawing/2014/main" id="{4982E0BF-34AE-48A3-AD6B-E0F3CD05DB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60" name="Freeform 27">
              <a:extLst>
                <a:ext uri="{FF2B5EF4-FFF2-40B4-BE49-F238E27FC236}">
                  <a16:creationId xmlns:a16="http://schemas.microsoft.com/office/drawing/2014/main" id="{CD34643B-9DF2-4310-8868-48252C339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61" name="Freeform 28">
              <a:extLst>
                <a:ext uri="{FF2B5EF4-FFF2-40B4-BE49-F238E27FC236}">
                  <a16:creationId xmlns:a16="http://schemas.microsoft.com/office/drawing/2014/main" id="{4E020C4E-AF64-44A8-B830-779541D8D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62" name="Freeform 29">
              <a:extLst>
                <a:ext uri="{FF2B5EF4-FFF2-40B4-BE49-F238E27FC236}">
                  <a16:creationId xmlns:a16="http://schemas.microsoft.com/office/drawing/2014/main" id="{D97BC3D3-B1B3-4825-9169-BBEF1DBCF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63" name="Freeform 30">
              <a:extLst>
                <a:ext uri="{FF2B5EF4-FFF2-40B4-BE49-F238E27FC236}">
                  <a16:creationId xmlns:a16="http://schemas.microsoft.com/office/drawing/2014/main" id="{A750DC4F-1DAF-470E-98C6-6C68DEB93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64" name="Freeform 31">
              <a:extLst>
                <a:ext uri="{FF2B5EF4-FFF2-40B4-BE49-F238E27FC236}">
                  <a16:creationId xmlns:a16="http://schemas.microsoft.com/office/drawing/2014/main" id="{2F99594A-5BBD-4E10-A818-8BE52B7D9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21146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323" name="Rectangle 13322">
            <a:extLst>
              <a:ext uri="{FF2B5EF4-FFF2-40B4-BE49-F238E27FC236}">
                <a16:creationId xmlns:a16="http://schemas.microsoft.com/office/drawing/2014/main" id="{C2E4E997-8672-4FFD-B8EC-9932A8E47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325" name="Picture 2">
            <a:extLst>
              <a:ext uri="{FF2B5EF4-FFF2-40B4-BE49-F238E27FC236}">
                <a16:creationId xmlns:a16="http://schemas.microsoft.com/office/drawing/2014/main" id="{FE6BA9E6-1D9E-4D30-B528-D49FA1342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183CBC4-D0E9-1709-4DD3-6D44465F9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en-US" sz="3200" dirty="0"/>
              <a:t>Death of Superman (1992)</a:t>
            </a:r>
          </a:p>
        </p:txBody>
      </p:sp>
      <p:sp>
        <p:nvSpPr>
          <p:cNvPr id="13320" name="Content Placeholder 13319">
            <a:extLst>
              <a:ext uri="{FF2B5EF4-FFF2-40B4-BE49-F238E27FC236}">
                <a16:creationId xmlns:a16="http://schemas.microsoft.com/office/drawing/2014/main" id="{50133028-730C-07E2-6217-4BEDA4E41F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6"/>
            <a:ext cx="4459287" cy="4244303"/>
          </a:xfrm>
        </p:spPr>
        <p:txBody>
          <a:bodyPr>
            <a:normAutofit lnSpcReduction="10000"/>
          </a:bodyPr>
          <a:lstStyle/>
          <a:p>
            <a:r>
              <a:rPr lang="en-US" sz="2000" dirty="0"/>
              <a:t>Superman vs Doomsday</a:t>
            </a:r>
          </a:p>
          <a:p>
            <a:pPr lvl="1"/>
            <a:r>
              <a:rPr lang="en-US" sz="1600" dirty="0"/>
              <a:t>He wins but dies</a:t>
            </a:r>
          </a:p>
          <a:p>
            <a:r>
              <a:rPr lang="en-US" sz="2000" dirty="0"/>
              <a:t>Not meant to be a big deal</a:t>
            </a:r>
          </a:p>
          <a:p>
            <a:pPr lvl="1"/>
            <a:r>
              <a:rPr lang="en-US" sz="1600" dirty="0"/>
              <a:t>Media gets hold of the story</a:t>
            </a:r>
          </a:p>
          <a:p>
            <a:pPr lvl="1"/>
            <a:r>
              <a:rPr lang="en-US" sz="1600" dirty="0"/>
              <a:t>Superman replaced by 4 different heroes:</a:t>
            </a:r>
          </a:p>
          <a:p>
            <a:pPr lvl="2"/>
            <a:r>
              <a:rPr lang="en-US" sz="1400" dirty="0"/>
              <a:t>Steel</a:t>
            </a:r>
          </a:p>
          <a:p>
            <a:pPr lvl="2"/>
            <a:r>
              <a:rPr lang="en-US" sz="1400" dirty="0" err="1"/>
              <a:t>Superboy</a:t>
            </a:r>
            <a:endParaRPr lang="en-US" sz="1400" dirty="0"/>
          </a:p>
          <a:p>
            <a:pPr lvl="2"/>
            <a:r>
              <a:rPr lang="en-US" sz="1400" dirty="0"/>
              <a:t>Cyborg Superman</a:t>
            </a:r>
          </a:p>
          <a:p>
            <a:pPr lvl="2"/>
            <a:r>
              <a:rPr lang="en-US" sz="1400" dirty="0"/>
              <a:t>The Eradicator</a:t>
            </a:r>
          </a:p>
          <a:p>
            <a:r>
              <a:rPr lang="en-US" sz="2000" dirty="0"/>
              <a:t>Superman returns, more cynical</a:t>
            </a:r>
          </a:p>
          <a:p>
            <a:r>
              <a:rPr lang="en-US" sz="2000" dirty="0"/>
              <a:t>Comics become spectacle driven</a:t>
            </a:r>
          </a:p>
        </p:txBody>
      </p:sp>
      <p:pic>
        <p:nvPicPr>
          <p:cNvPr id="13316" name="Picture 4" descr="The Death of Superman - Wikipedia">
            <a:extLst>
              <a:ext uri="{FF2B5EF4-FFF2-40B4-BE49-F238E27FC236}">
                <a16:creationId xmlns:a16="http://schemas.microsoft.com/office/drawing/2014/main" id="{61A8D284-9B74-1E5D-6CB2-826D0CDB2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85737" y="618518"/>
            <a:ext cx="3676804" cy="5596015"/>
          </a:xfrm>
          <a:prstGeom prst="round2DiagRect">
            <a:avLst>
              <a:gd name="adj1" fmla="val 5608"/>
              <a:gd name="adj2" fmla="val 0"/>
            </a:avLst>
          </a:prstGeom>
          <a:noFill/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327" name="Group 13326">
            <a:extLst>
              <a:ext uri="{FF2B5EF4-FFF2-40B4-BE49-F238E27FC236}">
                <a16:creationId xmlns:a16="http://schemas.microsoft.com/office/drawing/2014/main" id="{453E4DEE-E996-40F8-8635-0FF43D734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3328" name="Rectangle 5">
              <a:extLst>
                <a:ext uri="{FF2B5EF4-FFF2-40B4-BE49-F238E27FC236}">
                  <a16:creationId xmlns:a16="http://schemas.microsoft.com/office/drawing/2014/main" id="{08BD1D3E-43CE-49EB-A424-0738950C64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29" name="Freeform 6">
              <a:extLst>
                <a:ext uri="{FF2B5EF4-FFF2-40B4-BE49-F238E27FC236}">
                  <a16:creationId xmlns:a16="http://schemas.microsoft.com/office/drawing/2014/main" id="{E9182037-E3FA-489A-95D5-29E424842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30" name="Freeform 7">
              <a:extLst>
                <a:ext uri="{FF2B5EF4-FFF2-40B4-BE49-F238E27FC236}">
                  <a16:creationId xmlns:a16="http://schemas.microsoft.com/office/drawing/2014/main" id="{E8864E76-AD7F-4BEE-B3F6-A78FA42AE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31" name="Freeform 8">
              <a:extLst>
                <a:ext uri="{FF2B5EF4-FFF2-40B4-BE49-F238E27FC236}">
                  <a16:creationId xmlns:a16="http://schemas.microsoft.com/office/drawing/2014/main" id="{8AD071B3-046D-4479-91FE-01E9AD7C8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32" name="Freeform 9">
              <a:extLst>
                <a:ext uri="{FF2B5EF4-FFF2-40B4-BE49-F238E27FC236}">
                  <a16:creationId xmlns:a16="http://schemas.microsoft.com/office/drawing/2014/main" id="{91D776F5-E902-4A4D-A75D-A46E063C9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33" name="Freeform 10">
              <a:extLst>
                <a:ext uri="{FF2B5EF4-FFF2-40B4-BE49-F238E27FC236}">
                  <a16:creationId xmlns:a16="http://schemas.microsoft.com/office/drawing/2014/main" id="{EBED8F24-A998-4952-AB68-E2074F074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34" name="Freeform 11">
              <a:extLst>
                <a:ext uri="{FF2B5EF4-FFF2-40B4-BE49-F238E27FC236}">
                  <a16:creationId xmlns:a16="http://schemas.microsoft.com/office/drawing/2014/main" id="{74D7A646-8CDC-49B3-9C44-3EF38DB42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35" name="Freeform 12">
              <a:extLst>
                <a:ext uri="{FF2B5EF4-FFF2-40B4-BE49-F238E27FC236}">
                  <a16:creationId xmlns:a16="http://schemas.microsoft.com/office/drawing/2014/main" id="{D4E99D14-E4F4-419B-9AAF-8D1CEAB28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36" name="Freeform 13">
              <a:extLst>
                <a:ext uri="{FF2B5EF4-FFF2-40B4-BE49-F238E27FC236}">
                  <a16:creationId xmlns:a16="http://schemas.microsoft.com/office/drawing/2014/main" id="{377E106C-5445-4A52-9F7E-DA17387442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37" name="Freeform 14">
              <a:extLst>
                <a:ext uri="{FF2B5EF4-FFF2-40B4-BE49-F238E27FC236}">
                  <a16:creationId xmlns:a16="http://schemas.microsoft.com/office/drawing/2014/main" id="{752BFE96-D378-4BAE-A64B-F851A34C4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38" name="Freeform 15">
              <a:extLst>
                <a:ext uri="{FF2B5EF4-FFF2-40B4-BE49-F238E27FC236}">
                  <a16:creationId xmlns:a16="http://schemas.microsoft.com/office/drawing/2014/main" id="{B88FFB19-5A5E-4078-B467-9D4ABD21B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39" name="Line 16">
              <a:extLst>
                <a:ext uri="{FF2B5EF4-FFF2-40B4-BE49-F238E27FC236}">
                  <a16:creationId xmlns:a16="http://schemas.microsoft.com/office/drawing/2014/main" id="{11042975-3D19-4728-BCDA-D3F5CD633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40" name="Freeform 17">
              <a:extLst>
                <a:ext uri="{FF2B5EF4-FFF2-40B4-BE49-F238E27FC236}">
                  <a16:creationId xmlns:a16="http://schemas.microsoft.com/office/drawing/2014/main" id="{A28972BD-D2E1-4DCA-A907-2E3B6F606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41" name="Freeform 18">
              <a:extLst>
                <a:ext uri="{FF2B5EF4-FFF2-40B4-BE49-F238E27FC236}">
                  <a16:creationId xmlns:a16="http://schemas.microsoft.com/office/drawing/2014/main" id="{1C806824-5C2D-4747-B038-69EE4074B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42" name="Freeform 19">
              <a:extLst>
                <a:ext uri="{FF2B5EF4-FFF2-40B4-BE49-F238E27FC236}">
                  <a16:creationId xmlns:a16="http://schemas.microsoft.com/office/drawing/2014/main" id="{3B33F710-16D7-4F48-BFCA-66C9CA235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43" name="Freeform 20">
              <a:extLst>
                <a:ext uri="{FF2B5EF4-FFF2-40B4-BE49-F238E27FC236}">
                  <a16:creationId xmlns:a16="http://schemas.microsoft.com/office/drawing/2014/main" id="{6C8C8ED4-90FA-4E97-AAF0-D5D51E6A9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44" name="Rectangle 21">
              <a:extLst>
                <a:ext uri="{FF2B5EF4-FFF2-40B4-BE49-F238E27FC236}">
                  <a16:creationId xmlns:a16="http://schemas.microsoft.com/office/drawing/2014/main" id="{6C5EB9C1-B25F-4172-8A96-5950ECC828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45" name="Freeform 22">
              <a:extLst>
                <a:ext uri="{FF2B5EF4-FFF2-40B4-BE49-F238E27FC236}">
                  <a16:creationId xmlns:a16="http://schemas.microsoft.com/office/drawing/2014/main" id="{097E6E8A-9373-4655-882B-21715CCE9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46" name="Freeform 23">
              <a:extLst>
                <a:ext uri="{FF2B5EF4-FFF2-40B4-BE49-F238E27FC236}">
                  <a16:creationId xmlns:a16="http://schemas.microsoft.com/office/drawing/2014/main" id="{EB8CC766-1206-4372-ACAF-8230AF4D5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47" name="Freeform 24">
              <a:extLst>
                <a:ext uri="{FF2B5EF4-FFF2-40B4-BE49-F238E27FC236}">
                  <a16:creationId xmlns:a16="http://schemas.microsoft.com/office/drawing/2014/main" id="{1C8E2511-2489-47B2-9C19-C410910DD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48" name="Freeform 25">
              <a:extLst>
                <a:ext uri="{FF2B5EF4-FFF2-40B4-BE49-F238E27FC236}">
                  <a16:creationId xmlns:a16="http://schemas.microsoft.com/office/drawing/2014/main" id="{D7820196-0A47-47EF-832C-A688E897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49" name="Freeform 26">
              <a:extLst>
                <a:ext uri="{FF2B5EF4-FFF2-40B4-BE49-F238E27FC236}">
                  <a16:creationId xmlns:a16="http://schemas.microsoft.com/office/drawing/2014/main" id="{4982E0BF-34AE-48A3-AD6B-E0F3CD05DB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50" name="Freeform 27">
              <a:extLst>
                <a:ext uri="{FF2B5EF4-FFF2-40B4-BE49-F238E27FC236}">
                  <a16:creationId xmlns:a16="http://schemas.microsoft.com/office/drawing/2014/main" id="{CD34643B-9DF2-4310-8868-48252C339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51" name="Freeform 28">
              <a:extLst>
                <a:ext uri="{FF2B5EF4-FFF2-40B4-BE49-F238E27FC236}">
                  <a16:creationId xmlns:a16="http://schemas.microsoft.com/office/drawing/2014/main" id="{4E020C4E-AF64-44A8-B830-779541D8D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52" name="Freeform 29">
              <a:extLst>
                <a:ext uri="{FF2B5EF4-FFF2-40B4-BE49-F238E27FC236}">
                  <a16:creationId xmlns:a16="http://schemas.microsoft.com/office/drawing/2014/main" id="{D97BC3D3-B1B3-4825-9169-BBEF1DBCF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53" name="Freeform 30">
              <a:extLst>
                <a:ext uri="{FF2B5EF4-FFF2-40B4-BE49-F238E27FC236}">
                  <a16:creationId xmlns:a16="http://schemas.microsoft.com/office/drawing/2014/main" id="{A750DC4F-1DAF-470E-98C6-6C68DEB93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54" name="Freeform 31">
              <a:extLst>
                <a:ext uri="{FF2B5EF4-FFF2-40B4-BE49-F238E27FC236}">
                  <a16:creationId xmlns:a16="http://schemas.microsoft.com/office/drawing/2014/main" id="{2F99594A-5BBD-4E10-A818-8BE52B7D9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81011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3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3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3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3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3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3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3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3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3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3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3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3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3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3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3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3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3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3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3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3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0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BFA9A-04E2-948E-FB97-7C6349FD0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21st Century Superman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F61312-31A1-B087-FFDD-A5C188677A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970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5A56D-4EE9-E2AD-3B88-7901AF8A2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685529" cy="1478570"/>
          </a:xfrm>
        </p:spPr>
        <p:txBody>
          <a:bodyPr>
            <a:normAutofit/>
          </a:bodyPr>
          <a:lstStyle/>
          <a:p>
            <a:r>
              <a:rPr lang="en-US" sz="3300"/>
              <a:t>Search for relevance (2000s)</a:t>
            </a:r>
            <a:br>
              <a:rPr lang="en-US" sz="3300"/>
            </a:br>
            <a:endParaRPr lang="en-US" sz="3300"/>
          </a:p>
        </p:txBody>
      </p:sp>
      <p:sp>
        <p:nvSpPr>
          <p:cNvPr id="14342" name="Content Placeholder 14341">
            <a:extLst>
              <a:ext uri="{FF2B5EF4-FFF2-40B4-BE49-F238E27FC236}">
                <a16:creationId xmlns:a16="http://schemas.microsoft.com/office/drawing/2014/main" id="{94A9A3B4-6D95-1C5A-217C-908856A350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249487"/>
            <a:ext cx="4685530" cy="3541714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100" dirty="0"/>
              <a:t>Comics</a:t>
            </a:r>
          </a:p>
          <a:p>
            <a:pPr lvl="1">
              <a:lnSpc>
                <a:spcPct val="110000"/>
              </a:lnSpc>
            </a:pPr>
            <a:r>
              <a:rPr lang="en-US" sz="1100" dirty="0"/>
              <a:t>Birthright (2003)</a:t>
            </a:r>
          </a:p>
          <a:p>
            <a:pPr lvl="2">
              <a:lnSpc>
                <a:spcPct val="110000"/>
              </a:lnSpc>
            </a:pPr>
            <a:r>
              <a:rPr lang="en-US" sz="1100" dirty="0"/>
              <a:t>Waid and Yu</a:t>
            </a:r>
          </a:p>
          <a:p>
            <a:pPr lvl="2">
              <a:lnSpc>
                <a:spcPct val="110000"/>
              </a:lnSpc>
            </a:pPr>
            <a:r>
              <a:rPr lang="en-US" sz="1100" dirty="0"/>
              <a:t>New Origin with focus on immigrant story</a:t>
            </a:r>
          </a:p>
          <a:p>
            <a:pPr lvl="1">
              <a:lnSpc>
                <a:spcPct val="110000"/>
              </a:lnSpc>
            </a:pPr>
            <a:r>
              <a:rPr lang="en-US" sz="1100" dirty="0"/>
              <a:t>All-Star Superman (2005)</a:t>
            </a:r>
          </a:p>
          <a:p>
            <a:pPr lvl="2">
              <a:lnSpc>
                <a:spcPct val="110000"/>
              </a:lnSpc>
            </a:pPr>
            <a:r>
              <a:rPr lang="en-US" sz="1100" dirty="0"/>
              <a:t>Morrison and Quietly</a:t>
            </a:r>
          </a:p>
          <a:p>
            <a:pPr lvl="2">
              <a:lnSpc>
                <a:spcPct val="110000"/>
              </a:lnSpc>
            </a:pPr>
            <a:r>
              <a:rPr lang="en-US" sz="1100" dirty="0"/>
              <a:t>Saying Goodbye, death again</a:t>
            </a:r>
          </a:p>
          <a:p>
            <a:pPr>
              <a:lnSpc>
                <a:spcPct val="110000"/>
              </a:lnSpc>
            </a:pPr>
            <a:r>
              <a:rPr lang="en-US" sz="1100" dirty="0"/>
              <a:t>TV</a:t>
            </a:r>
          </a:p>
          <a:p>
            <a:pPr lvl="1">
              <a:lnSpc>
                <a:spcPct val="110000"/>
              </a:lnSpc>
            </a:pPr>
            <a:r>
              <a:rPr lang="en-US" sz="1100" dirty="0"/>
              <a:t>Smallville (2001-2011)</a:t>
            </a:r>
          </a:p>
          <a:p>
            <a:pPr lvl="2">
              <a:lnSpc>
                <a:spcPct val="110000"/>
              </a:lnSpc>
            </a:pPr>
            <a:r>
              <a:rPr lang="en-US" sz="1100" dirty="0"/>
              <a:t>Young Clark (Tom Welling) learns about his powers</a:t>
            </a:r>
          </a:p>
          <a:p>
            <a:pPr lvl="1">
              <a:lnSpc>
                <a:spcPct val="110000"/>
              </a:lnSpc>
            </a:pPr>
            <a:r>
              <a:rPr lang="en-US" sz="1100" dirty="0"/>
              <a:t>Superman and Lois (2021-2024</a:t>
            </a:r>
          </a:p>
          <a:p>
            <a:pPr lvl="2">
              <a:lnSpc>
                <a:spcPct val="110000"/>
              </a:lnSpc>
            </a:pPr>
            <a:r>
              <a:rPr lang="en-US" sz="1100" dirty="0"/>
              <a:t>Focuses on Cark as husband/father with only bits of Superman</a:t>
            </a:r>
          </a:p>
        </p:txBody>
      </p:sp>
      <p:sp>
        <p:nvSpPr>
          <p:cNvPr id="14381" name="Rectangle 14380">
            <a:extLst>
              <a:ext uri="{FF2B5EF4-FFF2-40B4-BE49-F238E27FC236}">
                <a16:creationId xmlns:a16="http://schemas.microsoft.com/office/drawing/2014/main" id="{F30A76D5-D2C2-49EE-9318-901F395085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5999" y="0"/>
            <a:ext cx="6096001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innerShdw blurRad="63500" dist="12700" dir="10800000">
              <a:prstClr val="black">
                <a:alpha val="4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erson in a superhero garment&#10;&#10;AI-generated content may be incorrect.">
            <a:extLst>
              <a:ext uri="{FF2B5EF4-FFF2-40B4-BE49-F238E27FC236}">
                <a16:creationId xmlns:a16="http://schemas.microsoft.com/office/drawing/2014/main" id="{D365FFE9-A185-408A-7E0A-540845BB26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4960" y="321734"/>
            <a:ext cx="1774029" cy="2739814"/>
          </a:xfrm>
          <a:prstGeom prst="rect">
            <a:avLst/>
          </a:prstGeom>
        </p:spPr>
      </p:pic>
      <p:sp useBgFill="1">
        <p:nvSpPr>
          <p:cNvPr id="14383" name="Rectangle 14382">
            <a:extLst>
              <a:ext uri="{FF2B5EF4-FFF2-40B4-BE49-F238E27FC236}">
                <a16:creationId xmlns:a16="http://schemas.microsoft.com/office/drawing/2014/main" id="{8D3D1BB4-141F-47BF-8854-E25124A467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3041" y="3383280"/>
            <a:ext cx="6096002" cy="914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385" name="Rectangle 14384">
            <a:extLst>
              <a:ext uri="{FF2B5EF4-FFF2-40B4-BE49-F238E27FC236}">
                <a16:creationId xmlns:a16="http://schemas.microsoft.com/office/drawing/2014/main" id="{FC2226AF-C533-4D07-8B21-C9D8BF14D6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95322" y="0"/>
            <a:ext cx="9144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338" name="Picture 2" descr="Superman : Birthright (2003) -INT ...">
            <a:extLst>
              <a:ext uri="{FF2B5EF4-FFF2-40B4-BE49-F238E27FC236}">
                <a16:creationId xmlns:a16="http://schemas.microsoft.com/office/drawing/2014/main" id="{AA03339D-4C21-3A8D-8991-0FA921D602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10351" y="321732"/>
            <a:ext cx="1777442" cy="2739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person with a rope on his chest&#10;&#10;AI-generated content may be incorrect.">
            <a:extLst>
              <a:ext uri="{FF2B5EF4-FFF2-40B4-BE49-F238E27FC236}">
                <a16:creationId xmlns:a16="http://schemas.microsoft.com/office/drawing/2014/main" id="{FC834D3C-8AD5-D843-E286-DB1451E4E1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0351" y="3796452"/>
            <a:ext cx="1979515" cy="2739814"/>
          </a:xfrm>
          <a:prstGeom prst="rect">
            <a:avLst/>
          </a:prstGeom>
        </p:spPr>
      </p:pic>
      <p:pic>
        <p:nvPicPr>
          <p:cNvPr id="8" name="Picture 7" descr="A movie poster with a group of people&#10;&#10;AI-generated content may be incorrect.">
            <a:extLst>
              <a:ext uri="{FF2B5EF4-FFF2-40B4-BE49-F238E27FC236}">
                <a16:creationId xmlns:a16="http://schemas.microsoft.com/office/drawing/2014/main" id="{B7F0A7E2-F087-58ED-3D02-00D5EA7542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54545" y="3796452"/>
            <a:ext cx="2054860" cy="273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122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3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3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3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3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3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3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3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3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3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3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3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3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3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3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34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34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34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34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34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34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34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34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2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BB462-569A-0D43-CFC4-8F8E85CA3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DCEU films</a:t>
            </a:r>
            <a:br>
              <a:rPr lang="en-US" dirty="0"/>
            </a:br>
            <a:endParaRPr lang="en-US" dirty="0"/>
          </a:p>
        </p:txBody>
      </p:sp>
      <p:sp>
        <p:nvSpPr>
          <p:cNvPr id="16390" name="Content Placeholder 16389">
            <a:extLst>
              <a:ext uri="{FF2B5EF4-FFF2-40B4-BE49-F238E27FC236}">
                <a16:creationId xmlns:a16="http://schemas.microsoft.com/office/drawing/2014/main" id="{74DCF960-250D-DCA5-061A-D632240788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844521" cy="4247566"/>
          </a:xfrm>
        </p:spPr>
        <p:txBody>
          <a:bodyPr anchor="t">
            <a:normAutofit/>
          </a:bodyPr>
          <a:lstStyle/>
          <a:p>
            <a:r>
              <a:rPr lang="en-US" dirty="0"/>
              <a:t>Man of Steel (2013)</a:t>
            </a:r>
          </a:p>
          <a:p>
            <a:pPr lvl="1"/>
            <a:r>
              <a:rPr lang="en-US" dirty="0"/>
              <a:t>Zach Snyder’s vision</a:t>
            </a:r>
          </a:p>
          <a:p>
            <a:pPr lvl="2"/>
            <a:r>
              <a:rPr lang="en-US" dirty="0"/>
              <a:t>Darker</a:t>
            </a:r>
          </a:p>
          <a:p>
            <a:pPr lvl="2"/>
            <a:r>
              <a:rPr lang="en-US" dirty="0"/>
              <a:t>Cavill is more cynical, more alien burdened by power, less human</a:t>
            </a:r>
          </a:p>
          <a:p>
            <a:pPr lvl="2"/>
            <a:r>
              <a:rPr lang="en-US" dirty="0"/>
              <a:t>Divisive amongst fans</a:t>
            </a:r>
          </a:p>
        </p:txBody>
      </p:sp>
      <p:pic>
        <p:nvPicPr>
          <p:cNvPr id="16386" name="Picture 2" descr="as Superman in DCEU by Warner Bros ...">
            <a:extLst>
              <a:ext uri="{FF2B5EF4-FFF2-40B4-BE49-F238E27FC236}">
                <a16:creationId xmlns:a16="http://schemas.microsoft.com/office/drawing/2014/main" id="{0BAC0C9C-E499-02E0-15CC-9FAB714652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9" r="8131" b="-1"/>
          <a:stretch>
            <a:fillRect/>
          </a:stretch>
        </p:blipFill>
        <p:spPr bwMode="auto">
          <a:xfrm>
            <a:off x="6392335" y="2497720"/>
            <a:ext cx="4655075" cy="3047892"/>
          </a:xfrm>
          <a:prstGeom prst="round2DiagRect">
            <a:avLst>
              <a:gd name="adj1" fmla="val 4860"/>
              <a:gd name="adj2" fmla="val 0"/>
            </a:avLst>
          </a:prstGeom>
          <a:noFill/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0800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3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3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3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3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3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3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0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2E4E997-8672-4FFD-B8EC-9932A8E47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FE6BA9E6-1D9E-4D30-B528-D49FA1342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ECC617A-28DD-3A19-77F9-7158386AD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en-US" sz="3200"/>
              <a:t>Superman (2025)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ECC5187-8860-9E02-3F91-AEDB517968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459287" cy="3965046"/>
          </a:xfrm>
        </p:spPr>
        <p:txBody>
          <a:bodyPr>
            <a:normAutofit/>
          </a:bodyPr>
          <a:lstStyle/>
          <a:p>
            <a:r>
              <a:rPr lang="en-US" dirty="0"/>
              <a:t>Superman (2025)</a:t>
            </a:r>
          </a:p>
          <a:p>
            <a:pPr lvl="1"/>
            <a:r>
              <a:rPr lang="en-US" dirty="0"/>
              <a:t>James Gunn’s vision</a:t>
            </a:r>
          </a:p>
          <a:p>
            <a:pPr lvl="2"/>
            <a:r>
              <a:rPr lang="en-US" dirty="0"/>
              <a:t>Return to hope and humanity</a:t>
            </a:r>
          </a:p>
          <a:p>
            <a:endParaRPr lang="en-US" sz="2000" dirty="0"/>
          </a:p>
        </p:txBody>
      </p:sp>
      <p:pic>
        <p:nvPicPr>
          <p:cNvPr id="5" name="Content Placeholder 4" descr="A person in a superhero garment&#10;&#10;AI-generated content may be incorrect.">
            <a:extLst>
              <a:ext uri="{FF2B5EF4-FFF2-40B4-BE49-F238E27FC236}">
                <a16:creationId xmlns:a16="http://schemas.microsoft.com/office/drawing/2014/main" id="{EBA8E38D-7593-5549-9443-11D94E0E5F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5484" y="618518"/>
            <a:ext cx="3777310" cy="5596015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453E4DEE-E996-40F8-8635-0FF43D734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7" name="Rectangle 5">
              <a:extLst>
                <a:ext uri="{FF2B5EF4-FFF2-40B4-BE49-F238E27FC236}">
                  <a16:creationId xmlns:a16="http://schemas.microsoft.com/office/drawing/2014/main" id="{08BD1D3E-43CE-49EB-A424-0738950C64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E9182037-E3FA-489A-95D5-29E424842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E8864E76-AD7F-4BEE-B3F6-A78FA42AE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8AD071B3-046D-4479-91FE-01E9AD7C8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91D776F5-E902-4A4D-A75D-A46E063C9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EBED8F24-A998-4952-AB68-E2074F074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74D7A646-8CDC-49B3-9C44-3EF38DB42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D4E99D14-E4F4-419B-9AAF-8D1CEAB28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3">
              <a:extLst>
                <a:ext uri="{FF2B5EF4-FFF2-40B4-BE49-F238E27FC236}">
                  <a16:creationId xmlns:a16="http://schemas.microsoft.com/office/drawing/2014/main" id="{377E106C-5445-4A52-9F7E-DA17387442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4">
              <a:extLst>
                <a:ext uri="{FF2B5EF4-FFF2-40B4-BE49-F238E27FC236}">
                  <a16:creationId xmlns:a16="http://schemas.microsoft.com/office/drawing/2014/main" id="{752BFE96-D378-4BAE-A64B-F851A34C4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15">
              <a:extLst>
                <a:ext uri="{FF2B5EF4-FFF2-40B4-BE49-F238E27FC236}">
                  <a16:creationId xmlns:a16="http://schemas.microsoft.com/office/drawing/2014/main" id="{B88FFB19-5A5E-4078-B467-9D4ABD21B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Line 16">
              <a:extLst>
                <a:ext uri="{FF2B5EF4-FFF2-40B4-BE49-F238E27FC236}">
                  <a16:creationId xmlns:a16="http://schemas.microsoft.com/office/drawing/2014/main" id="{11042975-3D19-4728-BCDA-D3F5CD633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17">
              <a:extLst>
                <a:ext uri="{FF2B5EF4-FFF2-40B4-BE49-F238E27FC236}">
                  <a16:creationId xmlns:a16="http://schemas.microsoft.com/office/drawing/2014/main" id="{A28972BD-D2E1-4DCA-A907-2E3B6F606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18">
              <a:extLst>
                <a:ext uri="{FF2B5EF4-FFF2-40B4-BE49-F238E27FC236}">
                  <a16:creationId xmlns:a16="http://schemas.microsoft.com/office/drawing/2014/main" id="{1C806824-5C2D-4747-B038-69EE4074B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19">
              <a:extLst>
                <a:ext uri="{FF2B5EF4-FFF2-40B4-BE49-F238E27FC236}">
                  <a16:creationId xmlns:a16="http://schemas.microsoft.com/office/drawing/2014/main" id="{3B33F710-16D7-4F48-BFCA-66C9CA235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20">
              <a:extLst>
                <a:ext uri="{FF2B5EF4-FFF2-40B4-BE49-F238E27FC236}">
                  <a16:creationId xmlns:a16="http://schemas.microsoft.com/office/drawing/2014/main" id="{6C8C8ED4-90FA-4E97-AAF0-D5D51E6A9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Rectangle 21">
              <a:extLst>
                <a:ext uri="{FF2B5EF4-FFF2-40B4-BE49-F238E27FC236}">
                  <a16:creationId xmlns:a16="http://schemas.microsoft.com/office/drawing/2014/main" id="{6C5EB9C1-B25F-4172-8A96-5950ECC828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22">
              <a:extLst>
                <a:ext uri="{FF2B5EF4-FFF2-40B4-BE49-F238E27FC236}">
                  <a16:creationId xmlns:a16="http://schemas.microsoft.com/office/drawing/2014/main" id="{097E6E8A-9373-4655-882B-21715CCE9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23">
              <a:extLst>
                <a:ext uri="{FF2B5EF4-FFF2-40B4-BE49-F238E27FC236}">
                  <a16:creationId xmlns:a16="http://schemas.microsoft.com/office/drawing/2014/main" id="{EB8CC766-1206-4372-ACAF-8230AF4D5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24">
              <a:extLst>
                <a:ext uri="{FF2B5EF4-FFF2-40B4-BE49-F238E27FC236}">
                  <a16:creationId xmlns:a16="http://schemas.microsoft.com/office/drawing/2014/main" id="{1C8E2511-2489-47B2-9C19-C410910DD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25">
              <a:extLst>
                <a:ext uri="{FF2B5EF4-FFF2-40B4-BE49-F238E27FC236}">
                  <a16:creationId xmlns:a16="http://schemas.microsoft.com/office/drawing/2014/main" id="{D7820196-0A47-47EF-832C-A688E897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26">
              <a:extLst>
                <a:ext uri="{FF2B5EF4-FFF2-40B4-BE49-F238E27FC236}">
                  <a16:creationId xmlns:a16="http://schemas.microsoft.com/office/drawing/2014/main" id="{4982E0BF-34AE-48A3-AD6B-E0F3CD05DB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27">
              <a:extLst>
                <a:ext uri="{FF2B5EF4-FFF2-40B4-BE49-F238E27FC236}">
                  <a16:creationId xmlns:a16="http://schemas.microsoft.com/office/drawing/2014/main" id="{CD34643B-9DF2-4310-8868-48252C339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28">
              <a:extLst>
                <a:ext uri="{FF2B5EF4-FFF2-40B4-BE49-F238E27FC236}">
                  <a16:creationId xmlns:a16="http://schemas.microsoft.com/office/drawing/2014/main" id="{4E020C4E-AF64-44A8-B830-779541D8D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29">
              <a:extLst>
                <a:ext uri="{FF2B5EF4-FFF2-40B4-BE49-F238E27FC236}">
                  <a16:creationId xmlns:a16="http://schemas.microsoft.com/office/drawing/2014/main" id="{D97BC3D3-B1B3-4825-9169-BBEF1DBCF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30">
              <a:extLst>
                <a:ext uri="{FF2B5EF4-FFF2-40B4-BE49-F238E27FC236}">
                  <a16:creationId xmlns:a16="http://schemas.microsoft.com/office/drawing/2014/main" id="{A750DC4F-1DAF-470E-98C6-6C68DEB93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31">
              <a:extLst>
                <a:ext uri="{FF2B5EF4-FFF2-40B4-BE49-F238E27FC236}">
                  <a16:creationId xmlns:a16="http://schemas.microsoft.com/office/drawing/2014/main" id="{2F99594A-5BBD-4E10-A818-8BE52B7D9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88610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C384A-772D-3AD1-8485-6ACADB521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 &amp; 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AEB3A4-988E-0C2E-AD22-56B3681701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964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443" name="Rectangle 18442">
            <a:extLst>
              <a:ext uri="{FF2B5EF4-FFF2-40B4-BE49-F238E27FC236}">
                <a16:creationId xmlns:a16="http://schemas.microsoft.com/office/drawing/2014/main" id="{C2E4E997-8672-4FFD-B8EC-9932A8E47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445" name="Picture 2">
            <a:extLst>
              <a:ext uri="{FF2B5EF4-FFF2-40B4-BE49-F238E27FC236}">
                <a16:creationId xmlns:a16="http://schemas.microsoft.com/office/drawing/2014/main" id="{FE6BA9E6-1D9E-4D30-B528-D49FA1342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D38BD5E-644A-8918-5A8F-B9EF14597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en-US" sz="3200"/>
              <a:t>Superman as symbol of hope</a:t>
            </a:r>
          </a:p>
        </p:txBody>
      </p:sp>
      <p:sp>
        <p:nvSpPr>
          <p:cNvPr id="18438" name="Content Placeholder 18437">
            <a:extLst>
              <a:ext uri="{FF2B5EF4-FFF2-40B4-BE49-F238E27FC236}">
                <a16:creationId xmlns:a16="http://schemas.microsoft.com/office/drawing/2014/main" id="{63B99980-B441-B820-2EA1-9A041977E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459287" cy="3965046"/>
          </a:xfrm>
        </p:spPr>
        <p:txBody>
          <a:bodyPr>
            <a:normAutofit/>
          </a:bodyPr>
          <a:lstStyle/>
          <a:p>
            <a:r>
              <a:rPr lang="en-US" sz="2000"/>
              <a:t>Superman is constantly being redefined. </a:t>
            </a:r>
          </a:p>
          <a:p>
            <a:r>
              <a:rPr lang="en-US" sz="2000"/>
              <a:t>He’s both alien and human and godlike yet humble</a:t>
            </a:r>
          </a:p>
        </p:txBody>
      </p:sp>
      <p:pic>
        <p:nvPicPr>
          <p:cNvPr id="4" name="Picture 3" descr="A collage of different images of a superhero&#10;&#10;AI-generated content may be incorrect.">
            <a:extLst>
              <a:ext uri="{FF2B5EF4-FFF2-40B4-BE49-F238E27FC236}">
                <a16:creationId xmlns:a16="http://schemas.microsoft.com/office/drawing/2014/main" id="{42CC9A7C-170A-3CFA-41C7-1FCEF56F7B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688386"/>
            <a:ext cx="5456279" cy="545627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18447" name="Group 18446">
            <a:extLst>
              <a:ext uri="{FF2B5EF4-FFF2-40B4-BE49-F238E27FC236}">
                <a16:creationId xmlns:a16="http://schemas.microsoft.com/office/drawing/2014/main" id="{453E4DEE-E996-40F8-8635-0FF43D734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8448" name="Rectangle 5">
              <a:extLst>
                <a:ext uri="{FF2B5EF4-FFF2-40B4-BE49-F238E27FC236}">
                  <a16:creationId xmlns:a16="http://schemas.microsoft.com/office/drawing/2014/main" id="{08BD1D3E-43CE-49EB-A424-0738950C64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49" name="Freeform 6">
              <a:extLst>
                <a:ext uri="{FF2B5EF4-FFF2-40B4-BE49-F238E27FC236}">
                  <a16:creationId xmlns:a16="http://schemas.microsoft.com/office/drawing/2014/main" id="{E9182037-E3FA-489A-95D5-29E424842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50" name="Freeform 7">
              <a:extLst>
                <a:ext uri="{FF2B5EF4-FFF2-40B4-BE49-F238E27FC236}">
                  <a16:creationId xmlns:a16="http://schemas.microsoft.com/office/drawing/2014/main" id="{E8864E76-AD7F-4BEE-B3F6-A78FA42AE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51" name="Freeform 8">
              <a:extLst>
                <a:ext uri="{FF2B5EF4-FFF2-40B4-BE49-F238E27FC236}">
                  <a16:creationId xmlns:a16="http://schemas.microsoft.com/office/drawing/2014/main" id="{8AD071B3-046D-4479-91FE-01E9AD7C8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52" name="Freeform 9">
              <a:extLst>
                <a:ext uri="{FF2B5EF4-FFF2-40B4-BE49-F238E27FC236}">
                  <a16:creationId xmlns:a16="http://schemas.microsoft.com/office/drawing/2014/main" id="{91D776F5-E902-4A4D-A75D-A46E063C9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53" name="Freeform 10">
              <a:extLst>
                <a:ext uri="{FF2B5EF4-FFF2-40B4-BE49-F238E27FC236}">
                  <a16:creationId xmlns:a16="http://schemas.microsoft.com/office/drawing/2014/main" id="{EBED8F24-A998-4952-AB68-E2074F074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54" name="Freeform 11">
              <a:extLst>
                <a:ext uri="{FF2B5EF4-FFF2-40B4-BE49-F238E27FC236}">
                  <a16:creationId xmlns:a16="http://schemas.microsoft.com/office/drawing/2014/main" id="{74D7A646-8CDC-49B3-9C44-3EF38DB42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55" name="Freeform 12">
              <a:extLst>
                <a:ext uri="{FF2B5EF4-FFF2-40B4-BE49-F238E27FC236}">
                  <a16:creationId xmlns:a16="http://schemas.microsoft.com/office/drawing/2014/main" id="{D4E99D14-E4F4-419B-9AAF-8D1CEAB28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56" name="Freeform 13">
              <a:extLst>
                <a:ext uri="{FF2B5EF4-FFF2-40B4-BE49-F238E27FC236}">
                  <a16:creationId xmlns:a16="http://schemas.microsoft.com/office/drawing/2014/main" id="{377E106C-5445-4A52-9F7E-DA17387442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57" name="Freeform 14">
              <a:extLst>
                <a:ext uri="{FF2B5EF4-FFF2-40B4-BE49-F238E27FC236}">
                  <a16:creationId xmlns:a16="http://schemas.microsoft.com/office/drawing/2014/main" id="{752BFE96-D378-4BAE-A64B-F851A34C4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58" name="Freeform 15">
              <a:extLst>
                <a:ext uri="{FF2B5EF4-FFF2-40B4-BE49-F238E27FC236}">
                  <a16:creationId xmlns:a16="http://schemas.microsoft.com/office/drawing/2014/main" id="{B88FFB19-5A5E-4078-B467-9D4ABD21B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59" name="Line 16">
              <a:extLst>
                <a:ext uri="{FF2B5EF4-FFF2-40B4-BE49-F238E27FC236}">
                  <a16:creationId xmlns:a16="http://schemas.microsoft.com/office/drawing/2014/main" id="{11042975-3D19-4728-BCDA-D3F5CD633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60" name="Freeform 17">
              <a:extLst>
                <a:ext uri="{FF2B5EF4-FFF2-40B4-BE49-F238E27FC236}">
                  <a16:creationId xmlns:a16="http://schemas.microsoft.com/office/drawing/2014/main" id="{A28972BD-D2E1-4DCA-A907-2E3B6F606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61" name="Freeform 18">
              <a:extLst>
                <a:ext uri="{FF2B5EF4-FFF2-40B4-BE49-F238E27FC236}">
                  <a16:creationId xmlns:a16="http://schemas.microsoft.com/office/drawing/2014/main" id="{1C806824-5C2D-4747-B038-69EE4074B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62" name="Freeform 19">
              <a:extLst>
                <a:ext uri="{FF2B5EF4-FFF2-40B4-BE49-F238E27FC236}">
                  <a16:creationId xmlns:a16="http://schemas.microsoft.com/office/drawing/2014/main" id="{3B33F710-16D7-4F48-BFCA-66C9CA235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63" name="Freeform 20">
              <a:extLst>
                <a:ext uri="{FF2B5EF4-FFF2-40B4-BE49-F238E27FC236}">
                  <a16:creationId xmlns:a16="http://schemas.microsoft.com/office/drawing/2014/main" id="{6C8C8ED4-90FA-4E97-AAF0-D5D51E6A9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64" name="Rectangle 21">
              <a:extLst>
                <a:ext uri="{FF2B5EF4-FFF2-40B4-BE49-F238E27FC236}">
                  <a16:creationId xmlns:a16="http://schemas.microsoft.com/office/drawing/2014/main" id="{6C5EB9C1-B25F-4172-8A96-5950ECC828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65" name="Freeform 22">
              <a:extLst>
                <a:ext uri="{FF2B5EF4-FFF2-40B4-BE49-F238E27FC236}">
                  <a16:creationId xmlns:a16="http://schemas.microsoft.com/office/drawing/2014/main" id="{097E6E8A-9373-4655-882B-21715CCE9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66" name="Freeform 23">
              <a:extLst>
                <a:ext uri="{FF2B5EF4-FFF2-40B4-BE49-F238E27FC236}">
                  <a16:creationId xmlns:a16="http://schemas.microsoft.com/office/drawing/2014/main" id="{EB8CC766-1206-4372-ACAF-8230AF4D5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67" name="Freeform 24">
              <a:extLst>
                <a:ext uri="{FF2B5EF4-FFF2-40B4-BE49-F238E27FC236}">
                  <a16:creationId xmlns:a16="http://schemas.microsoft.com/office/drawing/2014/main" id="{1C8E2511-2489-47B2-9C19-C410910DD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68" name="Freeform 25">
              <a:extLst>
                <a:ext uri="{FF2B5EF4-FFF2-40B4-BE49-F238E27FC236}">
                  <a16:creationId xmlns:a16="http://schemas.microsoft.com/office/drawing/2014/main" id="{D7820196-0A47-47EF-832C-A688E897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69" name="Freeform 26">
              <a:extLst>
                <a:ext uri="{FF2B5EF4-FFF2-40B4-BE49-F238E27FC236}">
                  <a16:creationId xmlns:a16="http://schemas.microsoft.com/office/drawing/2014/main" id="{4982E0BF-34AE-48A3-AD6B-E0F3CD05DB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70" name="Freeform 27">
              <a:extLst>
                <a:ext uri="{FF2B5EF4-FFF2-40B4-BE49-F238E27FC236}">
                  <a16:creationId xmlns:a16="http://schemas.microsoft.com/office/drawing/2014/main" id="{CD34643B-9DF2-4310-8868-48252C339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71" name="Freeform 28">
              <a:extLst>
                <a:ext uri="{FF2B5EF4-FFF2-40B4-BE49-F238E27FC236}">
                  <a16:creationId xmlns:a16="http://schemas.microsoft.com/office/drawing/2014/main" id="{4E020C4E-AF64-44A8-B830-779541D8D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72" name="Freeform 29">
              <a:extLst>
                <a:ext uri="{FF2B5EF4-FFF2-40B4-BE49-F238E27FC236}">
                  <a16:creationId xmlns:a16="http://schemas.microsoft.com/office/drawing/2014/main" id="{D97BC3D3-B1B3-4825-9169-BBEF1DBCF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73" name="Freeform 30">
              <a:extLst>
                <a:ext uri="{FF2B5EF4-FFF2-40B4-BE49-F238E27FC236}">
                  <a16:creationId xmlns:a16="http://schemas.microsoft.com/office/drawing/2014/main" id="{A750DC4F-1DAF-470E-98C6-6C68DEB93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74" name="Freeform 31">
              <a:extLst>
                <a:ext uri="{FF2B5EF4-FFF2-40B4-BE49-F238E27FC236}">
                  <a16:creationId xmlns:a16="http://schemas.microsoft.com/office/drawing/2014/main" id="{2F99594A-5BBD-4E10-A818-8BE52B7D9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23420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4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8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465" name="Rectangle 19464">
            <a:extLst>
              <a:ext uri="{FF2B5EF4-FFF2-40B4-BE49-F238E27FC236}">
                <a16:creationId xmlns:a16="http://schemas.microsoft.com/office/drawing/2014/main" id="{C2E4E997-8672-4FFD-B8EC-9932A8E47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467" name="Picture 2">
            <a:extLst>
              <a:ext uri="{FF2B5EF4-FFF2-40B4-BE49-F238E27FC236}">
                <a16:creationId xmlns:a16="http://schemas.microsoft.com/office/drawing/2014/main" id="{FE6BA9E6-1D9E-4D30-B528-D49FA1342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1F97F88-2134-2793-CC3B-0DEE66669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en-US" sz="3200" dirty="0"/>
              <a:t>Evolving with society</a:t>
            </a:r>
          </a:p>
        </p:txBody>
      </p:sp>
      <p:sp>
        <p:nvSpPr>
          <p:cNvPr id="19462" name="Content Placeholder 19461">
            <a:extLst>
              <a:ext uri="{FF2B5EF4-FFF2-40B4-BE49-F238E27FC236}">
                <a16:creationId xmlns:a16="http://schemas.microsoft.com/office/drawing/2014/main" id="{7379DA35-6FE6-5FB6-F017-052EA881F4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6"/>
            <a:ext cx="4459287" cy="4119563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As society changes, Superman reflects its values:</a:t>
            </a:r>
          </a:p>
          <a:p>
            <a:pPr lvl="1"/>
            <a:r>
              <a:rPr lang="en-US" dirty="0"/>
              <a:t>1930s: Economic protector</a:t>
            </a:r>
          </a:p>
          <a:p>
            <a:pPr lvl="1"/>
            <a:r>
              <a:rPr lang="en-US" dirty="0"/>
              <a:t>1950s: Space-age optimism</a:t>
            </a:r>
          </a:p>
          <a:p>
            <a:pPr lvl="1"/>
            <a:r>
              <a:rPr lang="en-US" dirty="0"/>
              <a:t>1980s: Humanized realism</a:t>
            </a:r>
          </a:p>
          <a:p>
            <a:pPr lvl="1"/>
            <a:r>
              <a:rPr lang="en-US" dirty="0"/>
              <a:t>2000s+: Questions of identity, responsibility, and morality</a:t>
            </a:r>
          </a:p>
          <a:p>
            <a:r>
              <a:rPr lang="en-US" dirty="0"/>
              <a:t>He started as a symbol of justice for the oppressed, became a Cold War-era ideal, and later embodied the ethical dilemmas of power and responsibility. </a:t>
            </a:r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19458" name="Picture 2" descr="The Justice Society is Incompatible With Superman">
            <a:extLst>
              <a:ext uri="{FF2B5EF4-FFF2-40B4-BE49-F238E27FC236}">
                <a16:creationId xmlns:a16="http://schemas.microsoft.com/office/drawing/2014/main" id="{5493E72E-FC0E-0A05-2712-9836218C64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0" y="2052456"/>
            <a:ext cx="5456279" cy="2728139"/>
          </a:xfrm>
          <a:prstGeom prst="round2DiagRect">
            <a:avLst>
              <a:gd name="adj1" fmla="val 5608"/>
              <a:gd name="adj2" fmla="val 0"/>
            </a:avLst>
          </a:prstGeom>
          <a:noFill/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469" name="Group 19468">
            <a:extLst>
              <a:ext uri="{FF2B5EF4-FFF2-40B4-BE49-F238E27FC236}">
                <a16:creationId xmlns:a16="http://schemas.microsoft.com/office/drawing/2014/main" id="{453E4DEE-E996-40F8-8635-0FF43D734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9470" name="Rectangle 5">
              <a:extLst>
                <a:ext uri="{FF2B5EF4-FFF2-40B4-BE49-F238E27FC236}">
                  <a16:creationId xmlns:a16="http://schemas.microsoft.com/office/drawing/2014/main" id="{08BD1D3E-43CE-49EB-A424-0738950C64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71" name="Freeform 6">
              <a:extLst>
                <a:ext uri="{FF2B5EF4-FFF2-40B4-BE49-F238E27FC236}">
                  <a16:creationId xmlns:a16="http://schemas.microsoft.com/office/drawing/2014/main" id="{E9182037-E3FA-489A-95D5-29E424842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72" name="Freeform 7">
              <a:extLst>
                <a:ext uri="{FF2B5EF4-FFF2-40B4-BE49-F238E27FC236}">
                  <a16:creationId xmlns:a16="http://schemas.microsoft.com/office/drawing/2014/main" id="{E8864E76-AD7F-4BEE-B3F6-A78FA42AE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73" name="Freeform 8">
              <a:extLst>
                <a:ext uri="{FF2B5EF4-FFF2-40B4-BE49-F238E27FC236}">
                  <a16:creationId xmlns:a16="http://schemas.microsoft.com/office/drawing/2014/main" id="{8AD071B3-046D-4479-91FE-01E9AD7C8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74" name="Freeform 9">
              <a:extLst>
                <a:ext uri="{FF2B5EF4-FFF2-40B4-BE49-F238E27FC236}">
                  <a16:creationId xmlns:a16="http://schemas.microsoft.com/office/drawing/2014/main" id="{91D776F5-E902-4A4D-A75D-A46E063C9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75" name="Freeform 10">
              <a:extLst>
                <a:ext uri="{FF2B5EF4-FFF2-40B4-BE49-F238E27FC236}">
                  <a16:creationId xmlns:a16="http://schemas.microsoft.com/office/drawing/2014/main" id="{EBED8F24-A998-4952-AB68-E2074F074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76" name="Freeform 11">
              <a:extLst>
                <a:ext uri="{FF2B5EF4-FFF2-40B4-BE49-F238E27FC236}">
                  <a16:creationId xmlns:a16="http://schemas.microsoft.com/office/drawing/2014/main" id="{74D7A646-8CDC-49B3-9C44-3EF38DB42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77" name="Freeform 12">
              <a:extLst>
                <a:ext uri="{FF2B5EF4-FFF2-40B4-BE49-F238E27FC236}">
                  <a16:creationId xmlns:a16="http://schemas.microsoft.com/office/drawing/2014/main" id="{D4E99D14-E4F4-419B-9AAF-8D1CEAB28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78" name="Freeform 13">
              <a:extLst>
                <a:ext uri="{FF2B5EF4-FFF2-40B4-BE49-F238E27FC236}">
                  <a16:creationId xmlns:a16="http://schemas.microsoft.com/office/drawing/2014/main" id="{377E106C-5445-4A52-9F7E-DA17387442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79" name="Freeform 14">
              <a:extLst>
                <a:ext uri="{FF2B5EF4-FFF2-40B4-BE49-F238E27FC236}">
                  <a16:creationId xmlns:a16="http://schemas.microsoft.com/office/drawing/2014/main" id="{752BFE96-D378-4BAE-A64B-F851A34C4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80" name="Freeform 15">
              <a:extLst>
                <a:ext uri="{FF2B5EF4-FFF2-40B4-BE49-F238E27FC236}">
                  <a16:creationId xmlns:a16="http://schemas.microsoft.com/office/drawing/2014/main" id="{B88FFB19-5A5E-4078-B467-9D4ABD21B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81" name="Line 16">
              <a:extLst>
                <a:ext uri="{FF2B5EF4-FFF2-40B4-BE49-F238E27FC236}">
                  <a16:creationId xmlns:a16="http://schemas.microsoft.com/office/drawing/2014/main" id="{11042975-3D19-4728-BCDA-D3F5CD633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82" name="Freeform 17">
              <a:extLst>
                <a:ext uri="{FF2B5EF4-FFF2-40B4-BE49-F238E27FC236}">
                  <a16:creationId xmlns:a16="http://schemas.microsoft.com/office/drawing/2014/main" id="{A28972BD-D2E1-4DCA-A907-2E3B6F606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83" name="Freeform 18">
              <a:extLst>
                <a:ext uri="{FF2B5EF4-FFF2-40B4-BE49-F238E27FC236}">
                  <a16:creationId xmlns:a16="http://schemas.microsoft.com/office/drawing/2014/main" id="{1C806824-5C2D-4747-B038-69EE4074B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84" name="Freeform 19">
              <a:extLst>
                <a:ext uri="{FF2B5EF4-FFF2-40B4-BE49-F238E27FC236}">
                  <a16:creationId xmlns:a16="http://schemas.microsoft.com/office/drawing/2014/main" id="{3B33F710-16D7-4F48-BFCA-66C9CA235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85" name="Freeform 20">
              <a:extLst>
                <a:ext uri="{FF2B5EF4-FFF2-40B4-BE49-F238E27FC236}">
                  <a16:creationId xmlns:a16="http://schemas.microsoft.com/office/drawing/2014/main" id="{6C8C8ED4-90FA-4E97-AAF0-D5D51E6A9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86" name="Rectangle 21">
              <a:extLst>
                <a:ext uri="{FF2B5EF4-FFF2-40B4-BE49-F238E27FC236}">
                  <a16:creationId xmlns:a16="http://schemas.microsoft.com/office/drawing/2014/main" id="{6C5EB9C1-B25F-4172-8A96-5950ECC828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87" name="Freeform 22">
              <a:extLst>
                <a:ext uri="{FF2B5EF4-FFF2-40B4-BE49-F238E27FC236}">
                  <a16:creationId xmlns:a16="http://schemas.microsoft.com/office/drawing/2014/main" id="{097E6E8A-9373-4655-882B-21715CCE9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88" name="Freeform 23">
              <a:extLst>
                <a:ext uri="{FF2B5EF4-FFF2-40B4-BE49-F238E27FC236}">
                  <a16:creationId xmlns:a16="http://schemas.microsoft.com/office/drawing/2014/main" id="{EB8CC766-1206-4372-ACAF-8230AF4D5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89" name="Freeform 24">
              <a:extLst>
                <a:ext uri="{FF2B5EF4-FFF2-40B4-BE49-F238E27FC236}">
                  <a16:creationId xmlns:a16="http://schemas.microsoft.com/office/drawing/2014/main" id="{1C8E2511-2489-47B2-9C19-C410910DD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90" name="Freeform 25">
              <a:extLst>
                <a:ext uri="{FF2B5EF4-FFF2-40B4-BE49-F238E27FC236}">
                  <a16:creationId xmlns:a16="http://schemas.microsoft.com/office/drawing/2014/main" id="{D7820196-0A47-47EF-832C-A688E897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91" name="Freeform 26">
              <a:extLst>
                <a:ext uri="{FF2B5EF4-FFF2-40B4-BE49-F238E27FC236}">
                  <a16:creationId xmlns:a16="http://schemas.microsoft.com/office/drawing/2014/main" id="{4982E0BF-34AE-48A3-AD6B-E0F3CD05DB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92" name="Freeform 27">
              <a:extLst>
                <a:ext uri="{FF2B5EF4-FFF2-40B4-BE49-F238E27FC236}">
                  <a16:creationId xmlns:a16="http://schemas.microsoft.com/office/drawing/2014/main" id="{CD34643B-9DF2-4310-8868-48252C339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93" name="Freeform 28">
              <a:extLst>
                <a:ext uri="{FF2B5EF4-FFF2-40B4-BE49-F238E27FC236}">
                  <a16:creationId xmlns:a16="http://schemas.microsoft.com/office/drawing/2014/main" id="{4E020C4E-AF64-44A8-B830-779541D8D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94" name="Freeform 29">
              <a:extLst>
                <a:ext uri="{FF2B5EF4-FFF2-40B4-BE49-F238E27FC236}">
                  <a16:creationId xmlns:a16="http://schemas.microsoft.com/office/drawing/2014/main" id="{D97BC3D3-B1B3-4825-9169-BBEF1DBCF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95" name="Freeform 30">
              <a:extLst>
                <a:ext uri="{FF2B5EF4-FFF2-40B4-BE49-F238E27FC236}">
                  <a16:creationId xmlns:a16="http://schemas.microsoft.com/office/drawing/2014/main" id="{A750DC4F-1DAF-470E-98C6-6C68DEB93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96" name="Freeform 31">
              <a:extLst>
                <a:ext uri="{FF2B5EF4-FFF2-40B4-BE49-F238E27FC236}">
                  <a16:creationId xmlns:a16="http://schemas.microsoft.com/office/drawing/2014/main" id="{2F99594A-5BBD-4E10-A818-8BE52B7D9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3840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4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4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4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4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4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4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4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4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4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2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25" name="Rectangle 20524">
            <a:extLst>
              <a:ext uri="{FF2B5EF4-FFF2-40B4-BE49-F238E27FC236}">
                <a16:creationId xmlns:a16="http://schemas.microsoft.com/office/drawing/2014/main" id="{C2E4E997-8672-4FFD-B8EC-9932A8E47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7" name="Picture 2">
            <a:extLst>
              <a:ext uri="{FF2B5EF4-FFF2-40B4-BE49-F238E27FC236}">
                <a16:creationId xmlns:a16="http://schemas.microsoft.com/office/drawing/2014/main" id="{FE6BA9E6-1D9E-4D30-B528-D49FA1342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F882A16-6168-5AB3-A1BC-9E3127CA3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en-US" sz="3200" dirty="0"/>
              <a:t>What does Superman represent today?</a:t>
            </a:r>
          </a:p>
        </p:txBody>
      </p:sp>
      <p:sp>
        <p:nvSpPr>
          <p:cNvPr id="20486" name="Content Placeholder 20485">
            <a:extLst>
              <a:ext uri="{FF2B5EF4-FFF2-40B4-BE49-F238E27FC236}">
                <a16:creationId xmlns:a16="http://schemas.microsoft.com/office/drawing/2014/main" id="{747FD07C-790C-B284-1135-420EC1E7A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459287" cy="3965046"/>
          </a:xfrm>
        </p:spPr>
        <p:txBody>
          <a:bodyPr>
            <a:normAutofit/>
          </a:bodyPr>
          <a:lstStyle/>
          <a:p>
            <a:r>
              <a:rPr lang="en-US" sz="2000"/>
              <a:t>Superman changes because we change.</a:t>
            </a:r>
            <a:r>
              <a:rPr lang="en-US" sz="2000" dirty="0"/>
              <a:t> </a:t>
            </a:r>
          </a:p>
          <a:p>
            <a:r>
              <a:rPr lang="en-US" sz="2000" dirty="0"/>
              <a:t>What changes are coming? </a:t>
            </a:r>
          </a:p>
          <a:p>
            <a:pPr lvl="1"/>
            <a:r>
              <a:rPr lang="en-US"/>
              <a:t>Do we still need Superman as an idealized hero?</a:t>
            </a:r>
          </a:p>
          <a:p>
            <a:pPr lvl="1"/>
            <a:r>
              <a:rPr lang="en-US"/>
              <a:t>Have we, as a society, outgrown his optimism?</a:t>
            </a:r>
          </a:p>
          <a:p>
            <a:pPr lvl="1"/>
            <a:endParaRPr lang="en-US"/>
          </a:p>
          <a:p>
            <a:pPr lvl="1"/>
            <a:r>
              <a:rPr lang="en-US"/>
              <a:t>What do you think?</a:t>
            </a:r>
          </a:p>
        </p:txBody>
      </p:sp>
      <p:pic>
        <p:nvPicPr>
          <p:cNvPr id="4" name="Picture 3" descr="A person in a superhero garment sitting in a chair&#10;&#10;AI-generated content may be incorrect.">
            <a:extLst>
              <a:ext uri="{FF2B5EF4-FFF2-40B4-BE49-F238E27FC236}">
                <a16:creationId xmlns:a16="http://schemas.microsoft.com/office/drawing/2014/main" id="{DA41A6EB-18D6-06ED-0BE9-FB441D1345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5733" y="618518"/>
            <a:ext cx="4476812" cy="5596015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20529" name="Group 20528">
            <a:extLst>
              <a:ext uri="{FF2B5EF4-FFF2-40B4-BE49-F238E27FC236}">
                <a16:creationId xmlns:a16="http://schemas.microsoft.com/office/drawing/2014/main" id="{453E4DEE-E996-40F8-8635-0FF43D734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20530" name="Rectangle 5">
              <a:extLst>
                <a:ext uri="{FF2B5EF4-FFF2-40B4-BE49-F238E27FC236}">
                  <a16:creationId xmlns:a16="http://schemas.microsoft.com/office/drawing/2014/main" id="{08BD1D3E-43CE-49EB-A424-0738950C64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1" name="Freeform 6">
              <a:extLst>
                <a:ext uri="{FF2B5EF4-FFF2-40B4-BE49-F238E27FC236}">
                  <a16:creationId xmlns:a16="http://schemas.microsoft.com/office/drawing/2014/main" id="{E9182037-E3FA-489A-95D5-29E424842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2" name="Freeform 7">
              <a:extLst>
                <a:ext uri="{FF2B5EF4-FFF2-40B4-BE49-F238E27FC236}">
                  <a16:creationId xmlns:a16="http://schemas.microsoft.com/office/drawing/2014/main" id="{E8864E76-AD7F-4BEE-B3F6-A78FA42AE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3" name="Freeform 8">
              <a:extLst>
                <a:ext uri="{FF2B5EF4-FFF2-40B4-BE49-F238E27FC236}">
                  <a16:creationId xmlns:a16="http://schemas.microsoft.com/office/drawing/2014/main" id="{8AD071B3-046D-4479-91FE-01E9AD7C8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4" name="Freeform 9">
              <a:extLst>
                <a:ext uri="{FF2B5EF4-FFF2-40B4-BE49-F238E27FC236}">
                  <a16:creationId xmlns:a16="http://schemas.microsoft.com/office/drawing/2014/main" id="{91D776F5-E902-4A4D-A75D-A46E063C9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5" name="Freeform 10">
              <a:extLst>
                <a:ext uri="{FF2B5EF4-FFF2-40B4-BE49-F238E27FC236}">
                  <a16:creationId xmlns:a16="http://schemas.microsoft.com/office/drawing/2014/main" id="{EBED8F24-A998-4952-AB68-E2074F074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6" name="Freeform 11">
              <a:extLst>
                <a:ext uri="{FF2B5EF4-FFF2-40B4-BE49-F238E27FC236}">
                  <a16:creationId xmlns:a16="http://schemas.microsoft.com/office/drawing/2014/main" id="{74D7A646-8CDC-49B3-9C44-3EF38DB42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7" name="Freeform 12">
              <a:extLst>
                <a:ext uri="{FF2B5EF4-FFF2-40B4-BE49-F238E27FC236}">
                  <a16:creationId xmlns:a16="http://schemas.microsoft.com/office/drawing/2014/main" id="{D4E99D14-E4F4-419B-9AAF-8D1CEAB28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8" name="Freeform 13">
              <a:extLst>
                <a:ext uri="{FF2B5EF4-FFF2-40B4-BE49-F238E27FC236}">
                  <a16:creationId xmlns:a16="http://schemas.microsoft.com/office/drawing/2014/main" id="{377E106C-5445-4A52-9F7E-DA17387442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9" name="Freeform 14">
              <a:extLst>
                <a:ext uri="{FF2B5EF4-FFF2-40B4-BE49-F238E27FC236}">
                  <a16:creationId xmlns:a16="http://schemas.microsoft.com/office/drawing/2014/main" id="{752BFE96-D378-4BAE-A64B-F851A34C4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0" name="Freeform 15">
              <a:extLst>
                <a:ext uri="{FF2B5EF4-FFF2-40B4-BE49-F238E27FC236}">
                  <a16:creationId xmlns:a16="http://schemas.microsoft.com/office/drawing/2014/main" id="{B88FFB19-5A5E-4078-B467-9D4ABD21B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1" name="Line 16">
              <a:extLst>
                <a:ext uri="{FF2B5EF4-FFF2-40B4-BE49-F238E27FC236}">
                  <a16:creationId xmlns:a16="http://schemas.microsoft.com/office/drawing/2014/main" id="{11042975-3D19-4728-BCDA-D3F5CD633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42" name="Freeform 17">
              <a:extLst>
                <a:ext uri="{FF2B5EF4-FFF2-40B4-BE49-F238E27FC236}">
                  <a16:creationId xmlns:a16="http://schemas.microsoft.com/office/drawing/2014/main" id="{A28972BD-D2E1-4DCA-A907-2E3B6F606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3" name="Freeform 18">
              <a:extLst>
                <a:ext uri="{FF2B5EF4-FFF2-40B4-BE49-F238E27FC236}">
                  <a16:creationId xmlns:a16="http://schemas.microsoft.com/office/drawing/2014/main" id="{1C806824-5C2D-4747-B038-69EE4074B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4" name="Freeform 19">
              <a:extLst>
                <a:ext uri="{FF2B5EF4-FFF2-40B4-BE49-F238E27FC236}">
                  <a16:creationId xmlns:a16="http://schemas.microsoft.com/office/drawing/2014/main" id="{3B33F710-16D7-4F48-BFCA-66C9CA235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5" name="Freeform 20">
              <a:extLst>
                <a:ext uri="{FF2B5EF4-FFF2-40B4-BE49-F238E27FC236}">
                  <a16:creationId xmlns:a16="http://schemas.microsoft.com/office/drawing/2014/main" id="{6C8C8ED4-90FA-4E97-AAF0-D5D51E6A9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6" name="Rectangle 21">
              <a:extLst>
                <a:ext uri="{FF2B5EF4-FFF2-40B4-BE49-F238E27FC236}">
                  <a16:creationId xmlns:a16="http://schemas.microsoft.com/office/drawing/2014/main" id="{6C5EB9C1-B25F-4172-8A96-5950ECC828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7" name="Freeform 22">
              <a:extLst>
                <a:ext uri="{FF2B5EF4-FFF2-40B4-BE49-F238E27FC236}">
                  <a16:creationId xmlns:a16="http://schemas.microsoft.com/office/drawing/2014/main" id="{097E6E8A-9373-4655-882B-21715CCE9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8" name="Freeform 23">
              <a:extLst>
                <a:ext uri="{FF2B5EF4-FFF2-40B4-BE49-F238E27FC236}">
                  <a16:creationId xmlns:a16="http://schemas.microsoft.com/office/drawing/2014/main" id="{EB8CC766-1206-4372-ACAF-8230AF4D5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9" name="Freeform 24">
              <a:extLst>
                <a:ext uri="{FF2B5EF4-FFF2-40B4-BE49-F238E27FC236}">
                  <a16:creationId xmlns:a16="http://schemas.microsoft.com/office/drawing/2014/main" id="{1C8E2511-2489-47B2-9C19-C410910DD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0" name="Freeform 25">
              <a:extLst>
                <a:ext uri="{FF2B5EF4-FFF2-40B4-BE49-F238E27FC236}">
                  <a16:creationId xmlns:a16="http://schemas.microsoft.com/office/drawing/2014/main" id="{D7820196-0A47-47EF-832C-A688E897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1" name="Freeform 26">
              <a:extLst>
                <a:ext uri="{FF2B5EF4-FFF2-40B4-BE49-F238E27FC236}">
                  <a16:creationId xmlns:a16="http://schemas.microsoft.com/office/drawing/2014/main" id="{4982E0BF-34AE-48A3-AD6B-E0F3CD05DB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2" name="Freeform 27">
              <a:extLst>
                <a:ext uri="{FF2B5EF4-FFF2-40B4-BE49-F238E27FC236}">
                  <a16:creationId xmlns:a16="http://schemas.microsoft.com/office/drawing/2014/main" id="{CD34643B-9DF2-4310-8868-48252C339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3" name="Freeform 28">
              <a:extLst>
                <a:ext uri="{FF2B5EF4-FFF2-40B4-BE49-F238E27FC236}">
                  <a16:creationId xmlns:a16="http://schemas.microsoft.com/office/drawing/2014/main" id="{4E020C4E-AF64-44A8-B830-779541D8D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4" name="Freeform 29">
              <a:extLst>
                <a:ext uri="{FF2B5EF4-FFF2-40B4-BE49-F238E27FC236}">
                  <a16:creationId xmlns:a16="http://schemas.microsoft.com/office/drawing/2014/main" id="{D97BC3D3-B1B3-4825-9169-BBEF1DBCF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5" name="Freeform 30">
              <a:extLst>
                <a:ext uri="{FF2B5EF4-FFF2-40B4-BE49-F238E27FC236}">
                  <a16:creationId xmlns:a16="http://schemas.microsoft.com/office/drawing/2014/main" id="{A750DC4F-1DAF-470E-98C6-6C68DEB93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6" name="Freeform 31">
              <a:extLst>
                <a:ext uri="{FF2B5EF4-FFF2-40B4-BE49-F238E27FC236}">
                  <a16:creationId xmlns:a16="http://schemas.microsoft.com/office/drawing/2014/main" id="{2F99594A-5BBD-4E10-A818-8BE52B7D9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29623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4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4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4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4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4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4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4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4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6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93D93-1FAD-0968-2C1C-27A304A5E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 for watching and look up to the skies</a:t>
            </a:r>
          </a:p>
        </p:txBody>
      </p:sp>
      <p:pic>
        <p:nvPicPr>
          <p:cNvPr id="5" name="Content Placeholder 4" descr="A red and yellow logo&#10;&#10;AI-generated content may be incorrect.">
            <a:extLst>
              <a:ext uri="{FF2B5EF4-FFF2-40B4-BE49-F238E27FC236}">
                <a16:creationId xmlns:a16="http://schemas.microsoft.com/office/drawing/2014/main" id="{301B3E0E-1905-B79E-4526-EA943E527B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62413" y="2496344"/>
            <a:ext cx="4064000" cy="3048000"/>
          </a:xfrm>
        </p:spPr>
      </p:pic>
    </p:spTree>
    <p:extLst>
      <p:ext uri="{BB962C8B-B14F-4D97-AF65-F5344CB8AC3E}">
        <p14:creationId xmlns:p14="http://schemas.microsoft.com/office/powerpoint/2010/main" val="782517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Circuit</Template>
  <TotalTime>862</TotalTime>
  <Words>703</Words>
  <Application>Microsoft Macintosh PowerPoint</Application>
  <PresentationFormat>Widescreen</PresentationFormat>
  <Paragraphs>118</Paragraphs>
  <Slides>27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Tw Cen MT</vt:lpstr>
      <vt:lpstr>Circuit</vt:lpstr>
      <vt:lpstr>Up, up and away! The evolution of superman </vt:lpstr>
      <vt:lpstr>The Birth of Superman</vt:lpstr>
      <vt:lpstr>Jerry Siegel &amp;   Joe Shuster </vt:lpstr>
      <vt:lpstr>Action Comics #1 (April 18 (June?)1938) </vt:lpstr>
      <vt:lpstr>Golden Age Superman – champion of the oppressed</vt:lpstr>
      <vt:lpstr>The Golden Age &amp; Rise to Fame</vt:lpstr>
      <vt:lpstr>Radio show (1940) </vt:lpstr>
      <vt:lpstr>Fleischer cartoons (1941) </vt:lpstr>
      <vt:lpstr>Kirk Alyn serial (1948)</vt:lpstr>
      <vt:lpstr>The Silver Age &amp; Superman’s Evolution</vt:lpstr>
      <vt:lpstr>Adventures of Superman TV show (1952-58)</vt:lpstr>
      <vt:lpstr>Comics Code Authority (1954)</vt:lpstr>
      <vt:lpstr>Silver Age and the Expanded mythology:</vt:lpstr>
      <vt:lpstr>Modern Era: Reinvention &amp; Challenges</vt:lpstr>
      <vt:lpstr>Bronze Age: darker themes (1970s)</vt:lpstr>
      <vt:lpstr>Superman: The movie (1978) </vt:lpstr>
      <vt:lpstr>Man of Steel reboot (1986)</vt:lpstr>
      <vt:lpstr>Death of Superman (1992)</vt:lpstr>
      <vt:lpstr>21st Century Superman</vt:lpstr>
      <vt:lpstr>Search for relevance (2000s) </vt:lpstr>
      <vt:lpstr>DCEU films </vt:lpstr>
      <vt:lpstr>Superman (2025)</vt:lpstr>
      <vt:lpstr>Conclusion &amp; Discussion</vt:lpstr>
      <vt:lpstr>Superman as symbol of hope</vt:lpstr>
      <vt:lpstr>Evolving with society</vt:lpstr>
      <vt:lpstr>What does Superman represent today?</vt:lpstr>
      <vt:lpstr>Thank you for watching and look up to the skies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Jaq Greenspon</dc:creator>
  <cp:lastModifiedBy>Jaq Greenspon</cp:lastModifiedBy>
  <cp:revision>15</cp:revision>
  <dcterms:created xsi:type="dcterms:W3CDTF">2025-05-20T12:59:59Z</dcterms:created>
  <dcterms:modified xsi:type="dcterms:W3CDTF">2025-05-22T12:37:00Z</dcterms:modified>
</cp:coreProperties>
</file>